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9.jpg" ContentType="image/jpg"/>
  <Override PartName="/ppt/media/image30.jpg" ContentType="image/jp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720" r:id="rId3"/>
    <p:sldMasterId id="2147483727" r:id="rId4"/>
  </p:sldMasterIdLst>
  <p:notesMasterIdLst>
    <p:notesMasterId r:id="rId15"/>
  </p:notesMasterIdLst>
  <p:sldIdLst>
    <p:sldId id="308" r:id="rId5"/>
    <p:sldId id="2147474582" r:id="rId6"/>
    <p:sldId id="2147483170" r:id="rId7"/>
    <p:sldId id="257" r:id="rId8"/>
    <p:sldId id="259" r:id="rId9"/>
    <p:sldId id="261" r:id="rId10"/>
    <p:sldId id="2147483165" r:id="rId11"/>
    <p:sldId id="256" r:id="rId12"/>
    <p:sldId id="2147483169" r:id="rId13"/>
    <p:sldId id="214748294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CAF8D0A-3054-DC9C-FA9E-83FA86620D8C}" name="Braeden" initials="B" userId="S::brogers@unicef.org::bbb031e0-881c-41fe-b1ef-bd763a8e755e" providerId="AD"/>
  <p188:author id="{470DEFE8-05E7-7728-34B7-4598FA395AD1}" name="SCHEMIONEK, Katja Jacqueline" initials="SKJ" userId="S::schemionekka@who.int::a2ecb35a-23d3-4ed4-a218-0ebc0dbe220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7B2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3FC42-C8E8-4235-93A7-67945F46DA0D}" v="10" dt="2024-09-10T11:30:59.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10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EMIONEK, Katja Jacqueline" userId="a2ecb35a-23d3-4ed4-a218-0ebc0dbe2202" providerId="ADAL" clId="{4AC3FC42-C8E8-4235-93A7-67945F46DA0D}"/>
    <pc:docChg chg="undo custSel addSld delSld modSld sldOrd delMainMaster">
      <pc:chgData name="SCHEMIONEK, Katja Jacqueline" userId="a2ecb35a-23d3-4ed4-a218-0ebc0dbe2202" providerId="ADAL" clId="{4AC3FC42-C8E8-4235-93A7-67945F46DA0D}" dt="2024-09-10T11:33:55.005" v="3221" actId="47"/>
      <pc:docMkLst>
        <pc:docMk/>
      </pc:docMkLst>
      <pc:sldChg chg="modSp mod ord">
        <pc:chgData name="SCHEMIONEK, Katja Jacqueline" userId="a2ecb35a-23d3-4ed4-a218-0ebc0dbe2202" providerId="ADAL" clId="{4AC3FC42-C8E8-4235-93A7-67945F46DA0D}" dt="2024-09-10T11:08:01.386" v="1966"/>
        <pc:sldMkLst>
          <pc:docMk/>
          <pc:sldMk cId="488718998" sldId="256"/>
        </pc:sldMkLst>
        <pc:spChg chg="mod">
          <ac:chgData name="SCHEMIONEK, Katja Jacqueline" userId="a2ecb35a-23d3-4ed4-a218-0ebc0dbe2202" providerId="ADAL" clId="{4AC3FC42-C8E8-4235-93A7-67945F46DA0D}" dt="2024-09-10T11:06:56.244" v="1944" actId="6549"/>
          <ac:spMkLst>
            <pc:docMk/>
            <pc:sldMk cId="488718998" sldId="256"/>
            <ac:spMk id="4" creationId="{162AA27D-77B3-E795-83A0-60CACCF2B072}"/>
          </ac:spMkLst>
        </pc:spChg>
        <pc:spChg chg="mod">
          <ac:chgData name="SCHEMIONEK, Katja Jacqueline" userId="a2ecb35a-23d3-4ed4-a218-0ebc0dbe2202" providerId="ADAL" clId="{4AC3FC42-C8E8-4235-93A7-67945F46DA0D}" dt="2024-09-10T11:07:45.567" v="1963" actId="2711"/>
          <ac:spMkLst>
            <pc:docMk/>
            <pc:sldMk cId="488718998" sldId="256"/>
            <ac:spMk id="5" creationId="{4BFB5802-C1A5-C632-0B37-38E5005F4771}"/>
          </ac:spMkLst>
        </pc:spChg>
        <pc:spChg chg="mod">
          <ac:chgData name="SCHEMIONEK, Katja Jacqueline" userId="a2ecb35a-23d3-4ed4-a218-0ebc0dbe2202" providerId="ADAL" clId="{4AC3FC42-C8E8-4235-93A7-67945F46DA0D}" dt="2024-09-10T11:07:53.038" v="1964" actId="2711"/>
          <ac:spMkLst>
            <pc:docMk/>
            <pc:sldMk cId="488718998" sldId="256"/>
            <ac:spMk id="11" creationId="{1670AB73-A595-CD61-2B34-3F5A24D8860D}"/>
          </ac:spMkLst>
        </pc:spChg>
      </pc:sldChg>
      <pc:sldChg chg="ord">
        <pc:chgData name="SCHEMIONEK, Katja Jacqueline" userId="a2ecb35a-23d3-4ed4-a218-0ebc0dbe2202" providerId="ADAL" clId="{4AC3FC42-C8E8-4235-93A7-67945F46DA0D}" dt="2024-09-10T11:25:39.494" v="3192"/>
        <pc:sldMkLst>
          <pc:docMk/>
          <pc:sldMk cId="4054387581" sldId="257"/>
        </pc:sldMkLst>
      </pc:sldChg>
      <pc:sldChg chg="addSp delSp modSp add mod ord">
        <pc:chgData name="SCHEMIONEK, Katja Jacqueline" userId="a2ecb35a-23d3-4ed4-a218-0ebc0dbe2202" providerId="ADAL" clId="{4AC3FC42-C8E8-4235-93A7-67945F46DA0D}" dt="2024-09-10T11:10:28.123" v="1970"/>
        <pc:sldMkLst>
          <pc:docMk/>
          <pc:sldMk cId="0" sldId="259"/>
        </pc:sldMkLst>
        <pc:spChg chg="mod">
          <ac:chgData name="SCHEMIONEK, Katja Jacqueline" userId="a2ecb35a-23d3-4ed4-a218-0ebc0dbe2202" providerId="ADAL" clId="{4AC3FC42-C8E8-4235-93A7-67945F46DA0D}" dt="2024-09-10T11:02:54.259" v="1881" actId="6549"/>
          <ac:spMkLst>
            <pc:docMk/>
            <pc:sldMk cId="0" sldId="259"/>
            <ac:spMk id="7" creationId="{00000000-0000-0000-0000-000000000000}"/>
          </ac:spMkLst>
        </pc:spChg>
        <pc:spChg chg="del">
          <ac:chgData name="SCHEMIONEK, Katja Jacqueline" userId="a2ecb35a-23d3-4ed4-a218-0ebc0dbe2202" providerId="ADAL" clId="{4AC3FC42-C8E8-4235-93A7-67945F46DA0D}" dt="2024-09-10T10:28:27.277" v="177" actId="478"/>
          <ac:spMkLst>
            <pc:docMk/>
            <pc:sldMk cId="0" sldId="259"/>
            <ac:spMk id="12" creationId="{00000000-0000-0000-0000-000000000000}"/>
          </ac:spMkLst>
        </pc:spChg>
        <pc:spChg chg="mod">
          <ac:chgData name="SCHEMIONEK, Katja Jacqueline" userId="a2ecb35a-23d3-4ed4-a218-0ebc0dbe2202" providerId="ADAL" clId="{4AC3FC42-C8E8-4235-93A7-67945F46DA0D}" dt="2024-09-10T11:04:01.441" v="1890" actId="14100"/>
          <ac:spMkLst>
            <pc:docMk/>
            <pc:sldMk cId="0" sldId="259"/>
            <ac:spMk id="13" creationId="{00000000-0000-0000-0000-000000000000}"/>
          </ac:spMkLst>
        </pc:spChg>
        <pc:spChg chg="add del mod">
          <ac:chgData name="SCHEMIONEK, Katja Jacqueline" userId="a2ecb35a-23d3-4ed4-a218-0ebc0dbe2202" providerId="ADAL" clId="{4AC3FC42-C8E8-4235-93A7-67945F46DA0D}" dt="2024-09-10T11:03:39.667" v="1885" actId="478"/>
          <ac:spMkLst>
            <pc:docMk/>
            <pc:sldMk cId="0" sldId="259"/>
            <ac:spMk id="16" creationId="{BCCE9E86-F173-0F2F-3196-7FDE23DE83EB}"/>
          </ac:spMkLst>
        </pc:spChg>
      </pc:sldChg>
      <pc:sldChg chg="add">
        <pc:chgData name="SCHEMIONEK, Katja Jacqueline" userId="a2ecb35a-23d3-4ed4-a218-0ebc0dbe2202" providerId="ADAL" clId="{4AC3FC42-C8E8-4235-93A7-67945F46DA0D}" dt="2024-09-10T11:15:58.186" v="2335"/>
        <pc:sldMkLst>
          <pc:docMk/>
          <pc:sldMk cId="170377278" sldId="261"/>
        </pc:sldMkLst>
      </pc:sldChg>
      <pc:sldChg chg="modSp add mod">
        <pc:chgData name="SCHEMIONEK, Katja Jacqueline" userId="a2ecb35a-23d3-4ed4-a218-0ebc0dbe2202" providerId="ADAL" clId="{4AC3FC42-C8E8-4235-93A7-67945F46DA0D}" dt="2024-09-10T11:25:02.301" v="3187" actId="20577"/>
        <pc:sldMkLst>
          <pc:docMk/>
          <pc:sldMk cId="1925836755" sldId="308"/>
        </pc:sldMkLst>
        <pc:spChg chg="mod">
          <ac:chgData name="SCHEMIONEK, Katja Jacqueline" userId="a2ecb35a-23d3-4ed4-a218-0ebc0dbe2202" providerId="ADAL" clId="{4AC3FC42-C8E8-4235-93A7-67945F46DA0D}" dt="2024-09-10T11:25:02.301" v="3187" actId="20577"/>
          <ac:spMkLst>
            <pc:docMk/>
            <pc:sldMk cId="1925836755" sldId="308"/>
            <ac:spMk id="3" creationId="{1BA54AE2-D3B9-B2EE-013A-013E4F5F8481}"/>
          </ac:spMkLst>
        </pc:spChg>
        <pc:spChg chg="mod">
          <ac:chgData name="SCHEMIONEK, Katja Jacqueline" userId="a2ecb35a-23d3-4ed4-a218-0ebc0dbe2202" providerId="ADAL" clId="{4AC3FC42-C8E8-4235-93A7-67945F46DA0D}" dt="2024-09-10T11:24:23.603" v="3141" actId="14100"/>
          <ac:spMkLst>
            <pc:docMk/>
            <pc:sldMk cId="1925836755" sldId="308"/>
            <ac:spMk id="13" creationId="{FB1A343E-3384-08B0-6002-B33929634871}"/>
          </ac:spMkLst>
        </pc:spChg>
      </pc:sldChg>
      <pc:sldChg chg="ord">
        <pc:chgData name="SCHEMIONEK, Katja Jacqueline" userId="a2ecb35a-23d3-4ed4-a218-0ebc0dbe2202" providerId="ADAL" clId="{4AC3FC42-C8E8-4235-93A7-67945F46DA0D}" dt="2024-09-10T11:08:08.987" v="1968"/>
        <pc:sldMkLst>
          <pc:docMk/>
          <pc:sldMk cId="2928474994" sldId="2147474582"/>
        </pc:sldMkLst>
      </pc:sldChg>
      <pc:sldChg chg="addSp delSp modSp add mod delCm">
        <pc:chgData name="SCHEMIONEK, Katja Jacqueline" userId="a2ecb35a-23d3-4ed4-a218-0ebc0dbe2202" providerId="ADAL" clId="{4AC3FC42-C8E8-4235-93A7-67945F46DA0D}" dt="2024-09-10T11:33:21.712" v="3219" actId="207"/>
        <pc:sldMkLst>
          <pc:docMk/>
          <pc:sldMk cId="2207509260" sldId="2147482943"/>
        </pc:sldMkLst>
        <pc:spChg chg="del">
          <ac:chgData name="SCHEMIONEK, Katja Jacqueline" userId="a2ecb35a-23d3-4ed4-a218-0ebc0dbe2202" providerId="ADAL" clId="{4AC3FC42-C8E8-4235-93A7-67945F46DA0D}" dt="2024-09-10T11:31:04.270" v="3194" actId="478"/>
          <ac:spMkLst>
            <pc:docMk/>
            <pc:sldMk cId="2207509260" sldId="2147482943"/>
            <ac:spMk id="3" creationId="{1BA54AE2-D3B9-B2EE-013A-013E4F5F8481}"/>
          </ac:spMkLst>
        </pc:spChg>
        <pc:spChg chg="mod">
          <ac:chgData name="SCHEMIONEK, Katja Jacqueline" userId="a2ecb35a-23d3-4ed4-a218-0ebc0dbe2202" providerId="ADAL" clId="{4AC3FC42-C8E8-4235-93A7-67945F46DA0D}" dt="2024-09-10T11:33:21.712" v="3219" actId="207"/>
          <ac:spMkLst>
            <pc:docMk/>
            <pc:sldMk cId="2207509260" sldId="2147482943"/>
            <ac:spMk id="5" creationId="{06352037-466C-D324-0643-7BB9771A88D1}"/>
          </ac:spMkLst>
        </pc:spChg>
        <pc:spChg chg="add del mod">
          <ac:chgData name="SCHEMIONEK, Katja Jacqueline" userId="a2ecb35a-23d3-4ed4-a218-0ebc0dbe2202" providerId="ADAL" clId="{4AC3FC42-C8E8-4235-93A7-67945F46DA0D}" dt="2024-09-10T11:32:52.910" v="3215" actId="207"/>
          <ac:spMkLst>
            <pc:docMk/>
            <pc:sldMk cId="2207509260" sldId="2147482943"/>
            <ac:spMk id="6" creationId="{2DF912C3-2458-20B7-4449-5325D5518D60}"/>
          </ac:spMkLst>
        </pc:spChg>
        <pc:spChg chg="del">
          <ac:chgData name="SCHEMIONEK, Katja Jacqueline" userId="a2ecb35a-23d3-4ed4-a218-0ebc0dbe2202" providerId="ADAL" clId="{4AC3FC42-C8E8-4235-93A7-67945F46DA0D}" dt="2024-09-10T11:31:51.571" v="3211" actId="478"/>
          <ac:spMkLst>
            <pc:docMk/>
            <pc:sldMk cId="2207509260" sldId="2147482943"/>
            <ac:spMk id="13" creationId="{FB1A343E-3384-08B0-6002-B33929634871}"/>
          </ac:spMkLst>
        </pc:spChg>
        <pc:extLst>
          <p:ext xmlns:p="http://schemas.openxmlformats.org/presentationml/2006/main" uri="{D6D511B9-2390-475A-947B-AFAB55BFBCF1}">
            <pc226:cmChg xmlns:pc226="http://schemas.microsoft.com/office/powerpoint/2022/06/main/command" chg="del">
              <pc226:chgData name="SCHEMIONEK, Katja Jacqueline" userId="a2ecb35a-23d3-4ed4-a218-0ebc0dbe2202" providerId="ADAL" clId="{4AC3FC42-C8E8-4235-93A7-67945F46DA0D}" dt="2024-09-10T11:31:08.132" v="3195"/>
              <pc2:cmMkLst xmlns:pc2="http://schemas.microsoft.com/office/powerpoint/2019/9/main/command">
                <pc:docMk/>
                <pc:sldMk cId="2207509260" sldId="2147482943"/>
                <pc2:cmMk id="{326F5986-0352-4EA6-B695-B7CBDECDE14F}"/>
              </pc2:cmMkLst>
            </pc226:cmChg>
          </p:ext>
        </pc:extLst>
      </pc:sldChg>
      <pc:sldChg chg="addSp delSp modSp add del mod">
        <pc:chgData name="SCHEMIONEK, Katja Jacqueline" userId="a2ecb35a-23d3-4ed4-a218-0ebc0dbe2202" providerId="ADAL" clId="{4AC3FC42-C8E8-4235-93A7-67945F46DA0D}" dt="2024-09-10T11:33:55.005" v="3221" actId="47"/>
        <pc:sldMkLst>
          <pc:docMk/>
          <pc:sldMk cId="3887008867" sldId="2147482947"/>
        </pc:sldMkLst>
        <pc:spChg chg="mod">
          <ac:chgData name="SCHEMIONEK, Katja Jacqueline" userId="a2ecb35a-23d3-4ed4-a218-0ebc0dbe2202" providerId="ADAL" clId="{4AC3FC42-C8E8-4235-93A7-67945F46DA0D}" dt="2024-09-10T11:17:24.760" v="2411" actId="6549"/>
          <ac:spMkLst>
            <pc:docMk/>
            <pc:sldMk cId="3887008867" sldId="2147482947"/>
            <ac:spMk id="3" creationId="{1BA54AE2-D3B9-B2EE-013A-013E4F5F8481}"/>
          </ac:spMkLst>
        </pc:spChg>
        <pc:spChg chg="add del mod">
          <ac:chgData name="SCHEMIONEK, Katja Jacqueline" userId="a2ecb35a-23d3-4ed4-a218-0ebc0dbe2202" providerId="ADAL" clId="{4AC3FC42-C8E8-4235-93A7-67945F46DA0D}" dt="2024-09-10T11:17:36.497" v="2414" actId="478"/>
          <ac:spMkLst>
            <pc:docMk/>
            <pc:sldMk cId="3887008867" sldId="2147482947"/>
            <ac:spMk id="6" creationId="{DC8792BB-19AF-58F5-E48B-D339FD0613AA}"/>
          </ac:spMkLst>
        </pc:spChg>
        <pc:spChg chg="del">
          <ac:chgData name="SCHEMIONEK, Katja Jacqueline" userId="a2ecb35a-23d3-4ed4-a218-0ebc0dbe2202" providerId="ADAL" clId="{4AC3FC42-C8E8-4235-93A7-67945F46DA0D}" dt="2024-09-10T11:17:29.087" v="2412" actId="478"/>
          <ac:spMkLst>
            <pc:docMk/>
            <pc:sldMk cId="3887008867" sldId="2147482947"/>
            <ac:spMk id="13" creationId="{FB1A343E-3384-08B0-6002-B33929634871}"/>
          </ac:spMkLst>
        </pc:spChg>
        <pc:picChg chg="add del">
          <ac:chgData name="SCHEMIONEK, Katja Jacqueline" userId="a2ecb35a-23d3-4ed4-a218-0ebc0dbe2202" providerId="ADAL" clId="{4AC3FC42-C8E8-4235-93A7-67945F46DA0D}" dt="2024-09-10T11:17:36.497" v="2414" actId="478"/>
          <ac:picMkLst>
            <pc:docMk/>
            <pc:sldMk cId="3887008867" sldId="2147482947"/>
            <ac:picMk id="10" creationId="{DC4C9A00-E47E-78FC-AED8-E0F2F64CACA3}"/>
          </ac:picMkLst>
        </pc:picChg>
      </pc:sldChg>
      <pc:sldChg chg="del">
        <pc:chgData name="SCHEMIONEK, Katja Jacqueline" userId="a2ecb35a-23d3-4ed4-a218-0ebc0dbe2202" providerId="ADAL" clId="{4AC3FC42-C8E8-4235-93A7-67945F46DA0D}" dt="2024-09-10T11:16:14.766" v="2336" actId="47"/>
        <pc:sldMkLst>
          <pc:docMk/>
          <pc:sldMk cId="1333689490" sldId="2147482977"/>
        </pc:sldMkLst>
      </pc:sldChg>
      <pc:sldChg chg="modSp mod">
        <pc:chgData name="SCHEMIONEK, Katja Jacqueline" userId="a2ecb35a-23d3-4ed4-a218-0ebc0dbe2202" providerId="ADAL" clId="{4AC3FC42-C8E8-4235-93A7-67945F46DA0D}" dt="2024-09-10T10:23:59.603" v="116" actId="6549"/>
        <pc:sldMkLst>
          <pc:docMk/>
          <pc:sldMk cId="2856954507" sldId="2147483165"/>
        </pc:sldMkLst>
        <pc:spChg chg="mod">
          <ac:chgData name="SCHEMIONEK, Katja Jacqueline" userId="a2ecb35a-23d3-4ed4-a218-0ebc0dbe2202" providerId="ADAL" clId="{4AC3FC42-C8E8-4235-93A7-67945F46DA0D}" dt="2024-09-10T10:23:59.603" v="116" actId="6549"/>
          <ac:spMkLst>
            <pc:docMk/>
            <pc:sldMk cId="2856954507" sldId="2147483165"/>
            <ac:spMk id="2" creationId="{BD85B57D-3765-EBFE-50A8-50D7DC172AF0}"/>
          </ac:spMkLst>
        </pc:spChg>
      </pc:sldChg>
      <pc:sldChg chg="modSp del mod">
        <pc:chgData name="SCHEMIONEK, Katja Jacqueline" userId="a2ecb35a-23d3-4ed4-a218-0ebc0dbe2202" providerId="ADAL" clId="{4AC3FC42-C8E8-4235-93A7-67945F46DA0D}" dt="2024-09-10T11:33:49.861" v="3220" actId="47"/>
        <pc:sldMkLst>
          <pc:docMk/>
          <pc:sldMk cId="3956855095" sldId="2147483166"/>
        </pc:sldMkLst>
        <pc:spChg chg="mod">
          <ac:chgData name="SCHEMIONEK, Katja Jacqueline" userId="a2ecb35a-23d3-4ed4-a218-0ebc0dbe2202" providerId="ADAL" clId="{4AC3FC42-C8E8-4235-93A7-67945F46DA0D}" dt="2024-09-10T10:29:24.504" v="178" actId="13926"/>
          <ac:spMkLst>
            <pc:docMk/>
            <pc:sldMk cId="3956855095" sldId="2147483166"/>
            <ac:spMk id="9" creationId="{43849625-D7B4-1283-2BE4-9EE59530B6E8}"/>
          </ac:spMkLst>
        </pc:spChg>
      </pc:sldChg>
      <pc:sldChg chg="modSp del mod">
        <pc:chgData name="SCHEMIONEK, Katja Jacqueline" userId="a2ecb35a-23d3-4ed4-a218-0ebc0dbe2202" providerId="ADAL" clId="{4AC3FC42-C8E8-4235-93A7-67945F46DA0D}" dt="2024-09-10T11:17:57.326" v="2415" actId="47"/>
        <pc:sldMkLst>
          <pc:docMk/>
          <pc:sldMk cId="2381952022" sldId="2147483167"/>
        </pc:sldMkLst>
        <pc:spChg chg="mod">
          <ac:chgData name="SCHEMIONEK, Katja Jacqueline" userId="a2ecb35a-23d3-4ed4-a218-0ebc0dbe2202" providerId="ADAL" clId="{4AC3FC42-C8E8-4235-93A7-67945F46DA0D}" dt="2024-09-10T10:41:33.374" v="835" actId="20577"/>
          <ac:spMkLst>
            <pc:docMk/>
            <pc:sldMk cId="2381952022" sldId="2147483167"/>
            <ac:spMk id="4" creationId="{3AD5D319-79C6-4626-479A-88768BDB27F6}"/>
          </ac:spMkLst>
        </pc:spChg>
        <pc:spChg chg="mod">
          <ac:chgData name="SCHEMIONEK, Katja Jacqueline" userId="a2ecb35a-23d3-4ed4-a218-0ebc0dbe2202" providerId="ADAL" clId="{4AC3FC42-C8E8-4235-93A7-67945F46DA0D}" dt="2024-09-10T10:34:15.305" v="569" actId="14100"/>
          <ac:spMkLst>
            <pc:docMk/>
            <pc:sldMk cId="2381952022" sldId="2147483167"/>
            <ac:spMk id="6" creationId="{8A18598E-72A4-E403-7595-787FC31FE4C0}"/>
          </ac:spMkLst>
        </pc:spChg>
        <pc:spChg chg="mod">
          <ac:chgData name="SCHEMIONEK, Katja Jacqueline" userId="a2ecb35a-23d3-4ed4-a218-0ebc0dbe2202" providerId="ADAL" clId="{4AC3FC42-C8E8-4235-93A7-67945F46DA0D}" dt="2024-09-10T10:24:36.786" v="136" actId="6549"/>
          <ac:spMkLst>
            <pc:docMk/>
            <pc:sldMk cId="2381952022" sldId="2147483167"/>
            <ac:spMk id="7" creationId="{5C8A3166-E8B3-25B3-D681-9E6A90BB5AD4}"/>
          </ac:spMkLst>
        </pc:spChg>
        <pc:spChg chg="mod">
          <ac:chgData name="SCHEMIONEK, Katja Jacqueline" userId="a2ecb35a-23d3-4ed4-a218-0ebc0dbe2202" providerId="ADAL" clId="{4AC3FC42-C8E8-4235-93A7-67945F46DA0D}" dt="2024-09-10T10:34:02.026" v="565" actId="14100"/>
          <ac:spMkLst>
            <pc:docMk/>
            <pc:sldMk cId="2381952022" sldId="2147483167"/>
            <ac:spMk id="8" creationId="{4D92DE14-D375-B1B3-E3BD-4B9474354929}"/>
          </ac:spMkLst>
        </pc:spChg>
        <pc:spChg chg="mod">
          <ac:chgData name="SCHEMIONEK, Katja Jacqueline" userId="a2ecb35a-23d3-4ed4-a218-0ebc0dbe2202" providerId="ADAL" clId="{4AC3FC42-C8E8-4235-93A7-67945F46DA0D}" dt="2024-09-10T10:34:08.259" v="567" actId="14100"/>
          <ac:spMkLst>
            <pc:docMk/>
            <pc:sldMk cId="2381952022" sldId="2147483167"/>
            <ac:spMk id="9" creationId="{610C2E9E-87A0-F051-9AB5-0BC881B6FB78}"/>
          </ac:spMkLst>
        </pc:spChg>
        <pc:spChg chg="mod">
          <ac:chgData name="SCHEMIONEK, Katja Jacqueline" userId="a2ecb35a-23d3-4ed4-a218-0ebc0dbe2202" providerId="ADAL" clId="{4AC3FC42-C8E8-4235-93A7-67945F46DA0D}" dt="2024-09-10T10:42:30.867" v="915" actId="20577"/>
          <ac:spMkLst>
            <pc:docMk/>
            <pc:sldMk cId="2381952022" sldId="2147483167"/>
            <ac:spMk id="10" creationId="{C7CAA21B-11D8-15BC-1D01-EF55FCF9176F}"/>
          </ac:spMkLst>
        </pc:spChg>
      </pc:sldChg>
      <pc:sldChg chg="add del">
        <pc:chgData name="SCHEMIONEK, Katja Jacqueline" userId="a2ecb35a-23d3-4ed4-a218-0ebc0dbe2202" providerId="ADAL" clId="{4AC3FC42-C8E8-4235-93A7-67945F46DA0D}" dt="2024-09-10T11:11:45.376" v="1972" actId="47"/>
        <pc:sldMkLst>
          <pc:docMk/>
          <pc:sldMk cId="0" sldId="2147483168"/>
        </pc:sldMkLst>
      </pc:sldChg>
      <pc:sldChg chg="addSp modSp new del mod">
        <pc:chgData name="SCHEMIONEK, Katja Jacqueline" userId="a2ecb35a-23d3-4ed4-a218-0ebc0dbe2202" providerId="ADAL" clId="{4AC3FC42-C8E8-4235-93A7-67945F46DA0D}" dt="2024-09-10T10:41:11.581" v="830" actId="47"/>
        <pc:sldMkLst>
          <pc:docMk/>
          <pc:sldMk cId="3400081152" sldId="2147483169"/>
        </pc:sldMkLst>
        <pc:spChg chg="add mod">
          <ac:chgData name="SCHEMIONEK, Katja Jacqueline" userId="a2ecb35a-23d3-4ed4-a218-0ebc0dbe2202" providerId="ADAL" clId="{4AC3FC42-C8E8-4235-93A7-67945F46DA0D}" dt="2024-09-10T10:41:04.033" v="829"/>
          <ac:spMkLst>
            <pc:docMk/>
            <pc:sldMk cId="3400081152" sldId="2147483169"/>
            <ac:spMk id="2" creationId="{14BC20A8-C45E-836C-FB98-C33898D1153C}"/>
          </ac:spMkLst>
        </pc:spChg>
      </pc:sldChg>
      <pc:sldChg chg="modSp add mod">
        <pc:chgData name="SCHEMIONEK, Katja Jacqueline" userId="a2ecb35a-23d3-4ed4-a218-0ebc0dbe2202" providerId="ADAL" clId="{4AC3FC42-C8E8-4235-93A7-67945F46DA0D}" dt="2024-09-10T11:32:44.809" v="3214" actId="207"/>
        <pc:sldMkLst>
          <pc:docMk/>
          <pc:sldMk cId="4137309811" sldId="2147483169"/>
        </pc:sldMkLst>
        <pc:spChg chg="mod">
          <ac:chgData name="SCHEMIONEK, Katja Jacqueline" userId="a2ecb35a-23d3-4ed4-a218-0ebc0dbe2202" providerId="ADAL" clId="{4AC3FC42-C8E8-4235-93A7-67945F46DA0D}" dt="2024-09-10T11:32:44.809" v="3214" actId="207"/>
          <ac:spMkLst>
            <pc:docMk/>
            <pc:sldMk cId="4137309811" sldId="2147483169"/>
            <ac:spMk id="4" creationId="{01EB7AF3-371A-DAA6-8E83-6EBD72E8EEEB}"/>
          </ac:spMkLst>
        </pc:spChg>
        <pc:spChg chg="mod">
          <ac:chgData name="SCHEMIONEK, Katja Jacqueline" userId="a2ecb35a-23d3-4ed4-a218-0ebc0dbe2202" providerId="ADAL" clId="{4AC3FC42-C8E8-4235-93A7-67945F46DA0D}" dt="2024-09-10T11:21:54.042" v="2944" actId="20577"/>
          <ac:spMkLst>
            <pc:docMk/>
            <pc:sldMk cId="4137309811" sldId="2147483169"/>
            <ac:spMk id="5" creationId="{57505E71-FF2C-AD75-55AF-FC891C946B91}"/>
          </ac:spMkLst>
        </pc:spChg>
        <pc:spChg chg="mod">
          <ac:chgData name="SCHEMIONEK, Katja Jacqueline" userId="a2ecb35a-23d3-4ed4-a218-0ebc0dbe2202" providerId="ADAL" clId="{4AC3FC42-C8E8-4235-93A7-67945F46DA0D}" dt="2024-09-10T11:22:13.899" v="2945" actId="14100"/>
          <ac:spMkLst>
            <pc:docMk/>
            <pc:sldMk cId="4137309811" sldId="2147483169"/>
            <ac:spMk id="6" creationId="{2E2BC19C-C291-924F-45A3-F8212B872EDD}"/>
          </ac:spMkLst>
        </pc:spChg>
        <pc:spChg chg="mod">
          <ac:chgData name="SCHEMIONEK, Katja Jacqueline" userId="a2ecb35a-23d3-4ed4-a218-0ebc0dbe2202" providerId="ADAL" clId="{4AC3FC42-C8E8-4235-93A7-67945F46DA0D}" dt="2024-09-10T11:22:22.250" v="2947" actId="14100"/>
          <ac:spMkLst>
            <pc:docMk/>
            <pc:sldMk cId="4137309811" sldId="2147483169"/>
            <ac:spMk id="7" creationId="{48C13CD1-3E87-CAFA-899B-02AD4AEF6E2F}"/>
          </ac:spMkLst>
        </pc:spChg>
      </pc:sldChg>
      <pc:sldChg chg="modSp add mod">
        <pc:chgData name="SCHEMIONEK, Katja Jacqueline" userId="a2ecb35a-23d3-4ed4-a218-0ebc0dbe2202" providerId="ADAL" clId="{4AC3FC42-C8E8-4235-93A7-67945F46DA0D}" dt="2024-09-10T11:25:31.610" v="3190" actId="207"/>
        <pc:sldMkLst>
          <pc:docMk/>
          <pc:sldMk cId="3664529101" sldId="2147483170"/>
        </pc:sldMkLst>
        <pc:spChg chg="mod">
          <ac:chgData name="SCHEMIONEK, Katja Jacqueline" userId="a2ecb35a-23d3-4ed4-a218-0ebc0dbe2202" providerId="ADAL" clId="{4AC3FC42-C8E8-4235-93A7-67945F46DA0D}" dt="2024-09-10T11:25:31.610" v="3190" actId="207"/>
          <ac:spMkLst>
            <pc:docMk/>
            <pc:sldMk cId="3664529101" sldId="2147483170"/>
            <ac:spMk id="9" creationId="{43849625-D7B4-1283-2BE4-9EE59530B6E8}"/>
          </ac:spMkLst>
        </pc:spChg>
      </pc:sldChg>
      <pc:sldMasterChg chg="del delSldLayout">
        <pc:chgData name="SCHEMIONEK, Katja Jacqueline" userId="a2ecb35a-23d3-4ed4-a218-0ebc0dbe2202" providerId="ADAL" clId="{4AC3FC42-C8E8-4235-93A7-67945F46DA0D}" dt="2024-09-10T11:16:14.766" v="2336" actId="47"/>
        <pc:sldMasterMkLst>
          <pc:docMk/>
          <pc:sldMasterMk cId="1565968867" sldId="2147483678"/>
        </pc:sldMasterMkLst>
        <pc:sldLayoutChg chg="del">
          <pc:chgData name="SCHEMIONEK, Katja Jacqueline" userId="a2ecb35a-23d3-4ed4-a218-0ebc0dbe2202" providerId="ADAL" clId="{4AC3FC42-C8E8-4235-93A7-67945F46DA0D}" dt="2024-09-10T11:16:14.766" v="2336" actId="47"/>
          <pc:sldLayoutMkLst>
            <pc:docMk/>
            <pc:sldMasterMk cId="1565968867" sldId="2147483678"/>
            <pc:sldLayoutMk cId="2237946123" sldId="2147483679"/>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924159347" sldId="2147483680"/>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3936675" sldId="2147483681"/>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67776198" sldId="2147483682"/>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718154440" sldId="2147483683"/>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685808619" sldId="2147483684"/>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293852716" sldId="2147483685"/>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994099282" sldId="2147483686"/>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897323744" sldId="2147483687"/>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806089827" sldId="2147483688"/>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735453070" sldId="2147483689"/>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273844818" sldId="2147483690"/>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18597636" sldId="2147483691"/>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898890354" sldId="2147483692"/>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717039767" sldId="2147483693"/>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014698402" sldId="2147483694"/>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251032670" sldId="2147483695"/>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046416707" sldId="2147483696"/>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27791742" sldId="2147483697"/>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042015714" sldId="2147483698"/>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783404413" sldId="2147483699"/>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697390410" sldId="2147483700"/>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020954118" sldId="2147483701"/>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016877297" sldId="2147483702"/>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189218379" sldId="2147483703"/>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545529083" sldId="2147483704"/>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416572180" sldId="2147483705"/>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729373485" sldId="2147483706"/>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941680371" sldId="2147483707"/>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244935609" sldId="2147483708"/>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955290178" sldId="2147483709"/>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26906253" sldId="2147483710"/>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410040878" sldId="2147483711"/>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703575731" sldId="2147483712"/>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318432787" sldId="2147483713"/>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5641900" sldId="2147483714"/>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765319045" sldId="2147483715"/>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961188917" sldId="2147483716"/>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83165537" sldId="2147483717"/>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978952733" sldId="2147483718"/>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960662809" sldId="2147483719"/>
          </pc:sldLayoutMkLst>
        </pc:sldLayoutChg>
      </pc:sldMasterChg>
      <pc:sldMasterChg chg="del delSldLayout">
        <pc:chgData name="SCHEMIONEK, Katja Jacqueline" userId="a2ecb35a-23d3-4ed4-a218-0ebc0dbe2202" providerId="ADAL" clId="{4AC3FC42-C8E8-4235-93A7-67945F46DA0D}" dt="2024-09-10T11:33:55.005" v="3221" actId="47"/>
        <pc:sldMasterMkLst>
          <pc:docMk/>
          <pc:sldMasterMk cId="2656564780" sldId="2147483781"/>
        </pc:sldMasterMkLst>
        <pc:sldLayoutChg chg="del">
          <pc:chgData name="SCHEMIONEK, Katja Jacqueline" userId="a2ecb35a-23d3-4ed4-a218-0ebc0dbe2202" providerId="ADAL" clId="{4AC3FC42-C8E8-4235-93A7-67945F46DA0D}" dt="2024-09-10T11:33:55.005" v="3221" actId="47"/>
          <pc:sldLayoutMkLst>
            <pc:docMk/>
            <pc:sldMasterMk cId="2656564780" sldId="2147483781"/>
            <pc:sldLayoutMk cId="3283266219" sldId="2147483782"/>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4054127182" sldId="2147483783"/>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2054742512" sldId="2147483784"/>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2457413467" sldId="2147483785"/>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2434836608" sldId="2147483786"/>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591451441" sldId="2147483787"/>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883983608" sldId="2147483788"/>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1070601240" sldId="2147483789"/>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3422813469" sldId="2147483790"/>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2051708514" sldId="2147483791"/>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4099961368" sldId="2147483792"/>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3281614809" sldId="2147483793"/>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899027142" sldId="214748379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1E0C85-1C44-4E96-96F4-CEE07F096D95}" type="doc">
      <dgm:prSet loTypeId="urn:diagrams.loki3.com/VaryingWidthList" loCatId="list" qsTypeId="urn:microsoft.com/office/officeart/2005/8/quickstyle/simple1" qsCatId="simple" csTypeId="urn:microsoft.com/office/officeart/2005/8/colors/accent1_2" csCatId="accent1" phldr="1"/>
      <dgm:spPr/>
    </dgm:pt>
    <dgm:pt modelId="{CA2DA5F0-5689-4DE7-85A1-D97121911A96}">
      <dgm:prSet phldrT="[Text]" custT="1"/>
      <dgm:spPr>
        <a:solidFill>
          <a:schemeClr val="accent1"/>
        </a:solidFill>
      </dgm:spPr>
      <dgm:t>
        <a:bodyPr/>
        <a:lstStyle/>
        <a:p>
          <a:r>
            <a:rPr lang="en-US" sz="1400" b="1">
              <a:solidFill>
                <a:schemeClr val="bg1"/>
              </a:solidFill>
            </a:rPr>
            <a:t>Summary slide deck</a:t>
          </a:r>
          <a:endParaRPr lang="fr-FR" sz="1400"/>
        </a:p>
      </dgm:t>
    </dgm:pt>
    <dgm:pt modelId="{BF8C97E5-BB78-448F-8422-788F0D7BAC6D}" type="parTrans" cxnId="{7958EAA4-2FC9-4F40-AEAF-8C17971E1F17}">
      <dgm:prSet/>
      <dgm:spPr/>
      <dgm:t>
        <a:bodyPr/>
        <a:lstStyle/>
        <a:p>
          <a:endParaRPr lang="fr-FR"/>
        </a:p>
      </dgm:t>
    </dgm:pt>
    <dgm:pt modelId="{50FDCDAD-26C0-44CB-A80A-93F88DDF3240}" type="sibTrans" cxnId="{7958EAA4-2FC9-4F40-AEAF-8C17971E1F17}">
      <dgm:prSet/>
      <dgm:spPr/>
      <dgm:t>
        <a:bodyPr/>
        <a:lstStyle/>
        <a:p>
          <a:endParaRPr lang="fr-FR"/>
        </a:p>
      </dgm:t>
    </dgm:pt>
    <dgm:pt modelId="{2483F239-64D2-4347-9D4D-73BC6C8FB0E4}">
      <dgm:prSet phldrT="[Text]" custT="1"/>
      <dgm:spPr>
        <a:solidFill>
          <a:schemeClr val="accent1">
            <a:lumMod val="60000"/>
            <a:lumOff val="40000"/>
          </a:schemeClr>
        </a:solidFill>
      </dgm:spPr>
      <dgm:t>
        <a:bodyPr/>
        <a:lstStyle/>
        <a:p>
          <a:r>
            <a:rPr lang="en-US" sz="1400" b="1">
              <a:solidFill>
                <a:schemeClr val="bg1"/>
              </a:solidFill>
            </a:rPr>
            <a:t>IA2030 website SP 1 </a:t>
          </a:r>
        </a:p>
        <a:p>
          <a:r>
            <a:rPr lang="en-US" sz="1400" b="1">
              <a:solidFill>
                <a:schemeClr val="bg1"/>
              </a:solidFill>
            </a:rPr>
            <a:t>Interactive online version</a:t>
          </a:r>
          <a:endParaRPr lang="fr-FR" sz="1400"/>
        </a:p>
      </dgm:t>
    </dgm:pt>
    <dgm:pt modelId="{77E15513-DB88-4AC3-B9FD-5F122F66E977}" type="parTrans" cxnId="{6DE53C2C-1E5C-4F18-B11B-C35A8E8D0B25}">
      <dgm:prSet/>
      <dgm:spPr/>
      <dgm:t>
        <a:bodyPr/>
        <a:lstStyle/>
        <a:p>
          <a:endParaRPr lang="fr-FR"/>
        </a:p>
      </dgm:t>
    </dgm:pt>
    <dgm:pt modelId="{D2D91FE4-9233-45ED-82D6-A30F4FBE5A71}" type="sibTrans" cxnId="{6DE53C2C-1E5C-4F18-B11B-C35A8E8D0B25}">
      <dgm:prSet/>
      <dgm:spPr/>
      <dgm:t>
        <a:bodyPr/>
        <a:lstStyle/>
        <a:p>
          <a:endParaRPr lang="fr-FR"/>
        </a:p>
      </dgm:t>
    </dgm:pt>
    <dgm:pt modelId="{4D486B69-8CD6-47A1-8F58-0C47C5291B8F}">
      <dgm:prSet phldrT="[Text]" custT="1"/>
      <dgm:spPr>
        <a:solidFill>
          <a:schemeClr val="accent1">
            <a:lumMod val="75000"/>
          </a:schemeClr>
        </a:solidFill>
      </dgm:spPr>
      <dgm:t>
        <a:bodyPr/>
        <a:lstStyle/>
        <a:p>
          <a:r>
            <a:rPr lang="en-US" sz="1400" b="1">
              <a:solidFill>
                <a:schemeClr val="bg1"/>
              </a:solidFill>
            </a:rPr>
            <a:t>IA2030 Immunization for PHC/UHC: Technical brief </a:t>
          </a:r>
          <a:endParaRPr lang="fr-FR" sz="1400"/>
        </a:p>
      </dgm:t>
    </dgm:pt>
    <dgm:pt modelId="{D9413BC2-0690-478D-9EDF-A88650A7D4E8}" type="parTrans" cxnId="{33FBA6F1-EAE9-4EC5-ADCF-420FF2E6970F}">
      <dgm:prSet/>
      <dgm:spPr/>
      <dgm:t>
        <a:bodyPr/>
        <a:lstStyle/>
        <a:p>
          <a:endParaRPr lang="fr-FR"/>
        </a:p>
      </dgm:t>
    </dgm:pt>
    <dgm:pt modelId="{E589D2B8-F64A-473C-A28C-FD5B1A04C4A5}" type="sibTrans" cxnId="{33FBA6F1-EAE9-4EC5-ADCF-420FF2E6970F}">
      <dgm:prSet/>
      <dgm:spPr/>
      <dgm:t>
        <a:bodyPr/>
        <a:lstStyle/>
        <a:p>
          <a:endParaRPr lang="fr-FR"/>
        </a:p>
      </dgm:t>
    </dgm:pt>
    <dgm:pt modelId="{62AD06B8-214A-4C00-A6A3-4EE1F81322B0}" type="pres">
      <dgm:prSet presAssocID="{4E1E0C85-1C44-4E96-96F4-CEE07F096D95}" presName="Name0" presStyleCnt="0">
        <dgm:presLayoutVars>
          <dgm:resizeHandles/>
        </dgm:presLayoutVars>
      </dgm:prSet>
      <dgm:spPr/>
    </dgm:pt>
    <dgm:pt modelId="{92B8F880-DA67-4544-8846-BF00782C456E}" type="pres">
      <dgm:prSet presAssocID="{CA2DA5F0-5689-4DE7-85A1-D97121911A96}" presName="text" presStyleLbl="node1" presStyleIdx="0" presStyleCnt="3" custScaleX="325120">
        <dgm:presLayoutVars>
          <dgm:bulletEnabled val="1"/>
        </dgm:presLayoutVars>
      </dgm:prSet>
      <dgm:spPr/>
    </dgm:pt>
    <dgm:pt modelId="{F6E3E5F3-C7F9-48BB-8BF7-9EAA681E478E}" type="pres">
      <dgm:prSet presAssocID="{50FDCDAD-26C0-44CB-A80A-93F88DDF3240}" presName="space" presStyleCnt="0"/>
      <dgm:spPr/>
    </dgm:pt>
    <dgm:pt modelId="{53338668-B07A-4AFC-A207-65D5773CA01F}" type="pres">
      <dgm:prSet presAssocID="{2483F239-64D2-4347-9D4D-73BC6C8FB0E4}" presName="text" presStyleLbl="node1" presStyleIdx="1" presStyleCnt="3" custScaleX="130048" custScaleY="100715">
        <dgm:presLayoutVars>
          <dgm:bulletEnabled val="1"/>
        </dgm:presLayoutVars>
      </dgm:prSet>
      <dgm:spPr/>
    </dgm:pt>
    <dgm:pt modelId="{866DD91B-9BF1-4809-854C-7CD3F50E6695}" type="pres">
      <dgm:prSet presAssocID="{D2D91FE4-9233-45ED-82D6-A30F4FBE5A71}" presName="space" presStyleCnt="0"/>
      <dgm:spPr/>
    </dgm:pt>
    <dgm:pt modelId="{164195D3-A5AC-4498-880B-D0D610EED274}" type="pres">
      <dgm:prSet presAssocID="{4D486B69-8CD6-47A1-8F58-0C47C5291B8F}" presName="text" presStyleLbl="node1" presStyleIdx="2" presStyleCnt="3" custScaleX="158595" custScaleY="96530">
        <dgm:presLayoutVars>
          <dgm:bulletEnabled val="1"/>
        </dgm:presLayoutVars>
      </dgm:prSet>
      <dgm:spPr/>
    </dgm:pt>
  </dgm:ptLst>
  <dgm:cxnLst>
    <dgm:cxn modelId="{6DE53C2C-1E5C-4F18-B11B-C35A8E8D0B25}" srcId="{4E1E0C85-1C44-4E96-96F4-CEE07F096D95}" destId="{2483F239-64D2-4347-9D4D-73BC6C8FB0E4}" srcOrd="1" destOrd="0" parTransId="{77E15513-DB88-4AC3-B9FD-5F122F66E977}" sibTransId="{D2D91FE4-9233-45ED-82D6-A30F4FBE5A71}"/>
    <dgm:cxn modelId="{A75C7487-94F3-45B8-8786-8741594C3FD9}" type="presOf" srcId="{4D486B69-8CD6-47A1-8F58-0C47C5291B8F}" destId="{164195D3-A5AC-4498-880B-D0D610EED274}" srcOrd="0" destOrd="0" presId="urn:diagrams.loki3.com/VaryingWidthList"/>
    <dgm:cxn modelId="{7958EAA4-2FC9-4F40-AEAF-8C17971E1F17}" srcId="{4E1E0C85-1C44-4E96-96F4-CEE07F096D95}" destId="{CA2DA5F0-5689-4DE7-85A1-D97121911A96}" srcOrd="0" destOrd="0" parTransId="{BF8C97E5-BB78-448F-8422-788F0D7BAC6D}" sibTransId="{50FDCDAD-26C0-44CB-A80A-93F88DDF3240}"/>
    <dgm:cxn modelId="{A2B3C0BD-0D16-498B-A3B7-57DF30CC63A0}" type="presOf" srcId="{CA2DA5F0-5689-4DE7-85A1-D97121911A96}" destId="{92B8F880-DA67-4544-8846-BF00782C456E}" srcOrd="0" destOrd="0" presId="urn:diagrams.loki3.com/VaryingWidthList"/>
    <dgm:cxn modelId="{3403D3C0-5809-4FE6-8B03-10B3F14D7E76}" type="presOf" srcId="{2483F239-64D2-4347-9D4D-73BC6C8FB0E4}" destId="{53338668-B07A-4AFC-A207-65D5773CA01F}" srcOrd="0" destOrd="0" presId="urn:diagrams.loki3.com/VaryingWidthList"/>
    <dgm:cxn modelId="{49CD56E6-CC8B-46CB-A2D0-CE53AB2A5BAD}" type="presOf" srcId="{4E1E0C85-1C44-4E96-96F4-CEE07F096D95}" destId="{62AD06B8-214A-4C00-A6A3-4EE1F81322B0}" srcOrd="0" destOrd="0" presId="urn:diagrams.loki3.com/VaryingWidthList"/>
    <dgm:cxn modelId="{33FBA6F1-EAE9-4EC5-ADCF-420FF2E6970F}" srcId="{4E1E0C85-1C44-4E96-96F4-CEE07F096D95}" destId="{4D486B69-8CD6-47A1-8F58-0C47C5291B8F}" srcOrd="2" destOrd="0" parTransId="{D9413BC2-0690-478D-9EDF-A88650A7D4E8}" sibTransId="{E589D2B8-F64A-473C-A28C-FD5B1A04C4A5}"/>
    <dgm:cxn modelId="{E0643A4E-D43F-44D0-A7EA-0ECAF96F7D63}" type="presParOf" srcId="{62AD06B8-214A-4C00-A6A3-4EE1F81322B0}" destId="{92B8F880-DA67-4544-8846-BF00782C456E}" srcOrd="0" destOrd="0" presId="urn:diagrams.loki3.com/VaryingWidthList"/>
    <dgm:cxn modelId="{C1EF7EAF-13FD-4C68-8EA1-E3A9C6E5AE58}" type="presParOf" srcId="{62AD06B8-214A-4C00-A6A3-4EE1F81322B0}" destId="{F6E3E5F3-C7F9-48BB-8BF7-9EAA681E478E}" srcOrd="1" destOrd="0" presId="urn:diagrams.loki3.com/VaryingWidthList"/>
    <dgm:cxn modelId="{1ACF9987-BC4C-4711-B117-D1650083717E}" type="presParOf" srcId="{62AD06B8-214A-4C00-A6A3-4EE1F81322B0}" destId="{53338668-B07A-4AFC-A207-65D5773CA01F}" srcOrd="2" destOrd="0" presId="urn:diagrams.loki3.com/VaryingWidthList"/>
    <dgm:cxn modelId="{A0932B7F-2740-4353-9F8C-0ABBA90E9324}" type="presParOf" srcId="{62AD06B8-214A-4C00-A6A3-4EE1F81322B0}" destId="{866DD91B-9BF1-4809-854C-7CD3F50E6695}" srcOrd="3" destOrd="0" presId="urn:diagrams.loki3.com/VaryingWidthList"/>
    <dgm:cxn modelId="{CDA41ED6-C2C2-4AA3-B5E5-18DAE295B01F}" type="presParOf" srcId="{62AD06B8-214A-4C00-A6A3-4EE1F81322B0}" destId="{164195D3-A5AC-4498-880B-D0D610EED274}" srcOrd="4"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8F880-DA67-4544-8846-BF00782C456E}">
      <dsp:nvSpPr>
        <dsp:cNvPr id="0" name=""/>
        <dsp:cNvSpPr/>
      </dsp:nvSpPr>
      <dsp:spPr>
        <a:xfrm>
          <a:off x="2600960" y="880"/>
          <a:ext cx="2926080" cy="670785"/>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Summary slide deck</a:t>
          </a:r>
          <a:endParaRPr lang="fr-FR" sz="1400" kern="1200"/>
        </a:p>
      </dsp:txBody>
      <dsp:txXfrm>
        <a:off x="2600960" y="880"/>
        <a:ext cx="2926080" cy="670785"/>
      </dsp:txXfrm>
    </dsp:sp>
    <dsp:sp modelId="{53338668-B07A-4AFC-A207-65D5773CA01F}">
      <dsp:nvSpPr>
        <dsp:cNvPr id="0" name=""/>
        <dsp:cNvSpPr/>
      </dsp:nvSpPr>
      <dsp:spPr>
        <a:xfrm>
          <a:off x="2600960" y="705204"/>
          <a:ext cx="2926080" cy="675581"/>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IA2030 website SP 1 </a:t>
          </a:r>
        </a:p>
        <a:p>
          <a:pPr marL="0" lvl="0" indent="0" algn="ctr" defTabSz="622300">
            <a:lnSpc>
              <a:spcPct val="90000"/>
            </a:lnSpc>
            <a:spcBef>
              <a:spcPct val="0"/>
            </a:spcBef>
            <a:spcAft>
              <a:spcPct val="35000"/>
            </a:spcAft>
            <a:buNone/>
          </a:pPr>
          <a:r>
            <a:rPr lang="en-US" sz="1400" b="1" kern="1200">
              <a:solidFill>
                <a:schemeClr val="bg1"/>
              </a:solidFill>
            </a:rPr>
            <a:t>Interactive online version</a:t>
          </a:r>
          <a:endParaRPr lang="fr-FR" sz="1400" kern="1200"/>
        </a:p>
      </dsp:txBody>
      <dsp:txXfrm>
        <a:off x="2600960" y="705204"/>
        <a:ext cx="2926080" cy="675581"/>
      </dsp:txXfrm>
    </dsp:sp>
    <dsp:sp modelId="{164195D3-A5AC-4498-880B-D0D610EED274}">
      <dsp:nvSpPr>
        <dsp:cNvPr id="0" name=""/>
        <dsp:cNvSpPr/>
      </dsp:nvSpPr>
      <dsp:spPr>
        <a:xfrm>
          <a:off x="2279806" y="1414325"/>
          <a:ext cx="3568387" cy="647509"/>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IA2030 Immunization for PHC/UHC: Technical brief </a:t>
          </a:r>
          <a:endParaRPr lang="fr-FR" sz="1400" kern="1200"/>
        </a:p>
      </dsp:txBody>
      <dsp:txXfrm>
        <a:off x="2279806" y="1414325"/>
        <a:ext cx="3568387" cy="647509"/>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EF8C3-53A3-4457-9B85-CEF62177706C}"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7DC07C-8CE0-4244-BC2E-9A0B4CE68132}" type="slidenum">
              <a:rPr lang="en-US" smtClean="0"/>
              <a:t>‹#›</a:t>
            </a:fld>
            <a:endParaRPr lang="en-US"/>
          </a:p>
        </p:txBody>
      </p:sp>
    </p:spTree>
    <p:extLst>
      <p:ext uri="{BB962C8B-B14F-4D97-AF65-F5344CB8AC3E}">
        <p14:creationId xmlns:p14="http://schemas.microsoft.com/office/powerpoint/2010/main" val="2722186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a:latin typeface="Trebuchet MS" panose="020B0603020202020204" pitchFamily="34" charset="0"/>
              </a:rPr>
              <a:t>Gavi’s HSS Strategy TAG workshop, 12 Feb 2024</a:t>
            </a:r>
          </a:p>
          <a:p>
            <a:pPr marL="0" indent="0">
              <a:buNone/>
            </a:pPr>
            <a:r>
              <a:rPr lang="en-US" sz="1200">
                <a:latin typeface="Trebuchet MS" panose="020B0603020202020204" pitchFamily="34" charset="0"/>
              </a:rPr>
              <a:t>Part 1: Using zero dose as a platform for integrated PHC services </a:t>
            </a:r>
          </a:p>
          <a:p>
            <a:endParaRPr lang="en-US"/>
          </a:p>
        </p:txBody>
      </p:sp>
      <p:sp>
        <p:nvSpPr>
          <p:cNvPr id="4" name="Slide Number Placeholder 3"/>
          <p:cNvSpPr>
            <a:spLocks noGrp="1"/>
          </p:cNvSpPr>
          <p:nvPr>
            <p:ph type="sldNum" sz="quarter" idx="5"/>
          </p:nvPr>
        </p:nvSpPr>
        <p:spPr/>
        <p:txBody>
          <a:bodyPr/>
          <a:lstStyle/>
          <a:p>
            <a:fld id="{D382E674-FB5E-4D91-B403-8A99472F9997}" type="slidenum">
              <a:rPr lang="en-GB" smtClean="0"/>
              <a:t>1</a:t>
            </a:fld>
            <a:endParaRPr lang="en-GB"/>
          </a:p>
        </p:txBody>
      </p:sp>
    </p:spTree>
    <p:extLst>
      <p:ext uri="{BB962C8B-B14F-4D97-AF65-F5344CB8AC3E}">
        <p14:creationId xmlns:p14="http://schemas.microsoft.com/office/powerpoint/2010/main" val="221112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 of parliamentarians to support the strategy: (1) Legislative; (2) funding support – allocate resources to the health sector; (3) accountability and monitoring progress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A4DF47-D27C-4E9B-A99E-60AAE8EDF7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0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Primary health care and primary care are distinct but related concepts. PHC is more than just Primary Care, it is our broad intention for countries to move forward on the PHC approach.  </a:t>
            </a:r>
          </a:p>
          <a:p>
            <a:pPr marL="171450" indent="-171450">
              <a:buFont typeface="Arial" panose="020B0604020202020204" pitchFamily="34" charset="0"/>
              <a:buChar char="•"/>
            </a:pPr>
            <a:r>
              <a:rPr lang="en-US"/>
              <a:t>Primary care (with essential public health functions) is the core and foundation of the service component of PHC. It delivers people-</a:t>
            </a:r>
            <a:r>
              <a:rPr lang="en-US" err="1"/>
              <a:t>centred</a:t>
            </a:r>
            <a:r>
              <a:rPr lang="en-US"/>
              <a:t> care with four characteristics: 1. first contact; 2. comprehensiveness; 3. continuity; 4. coordination.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0C2F9C-9A99-464F-9650-00D3964CF4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29001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tx1"/>
                </a:solidFill>
                <a:latin typeface="Arial"/>
                <a:ea typeface="Arial"/>
                <a:cs typeface="Arial"/>
                <a:sym typeface="Arial"/>
              </a:rPr>
              <a:t>It translates the </a:t>
            </a:r>
            <a:r>
              <a:rPr lang="en-US" sz="1200" b="1">
                <a:solidFill>
                  <a:schemeClr val="tx1"/>
                </a:solidFill>
                <a:latin typeface="Arial"/>
                <a:ea typeface="Arial"/>
                <a:cs typeface="Arial"/>
                <a:sym typeface="Arial"/>
              </a:rPr>
              <a:t>WHO/UNICEF Primary Health Care (PHC) Theory of Change</a:t>
            </a:r>
            <a:r>
              <a:rPr lang="en-US" sz="1200">
                <a:solidFill>
                  <a:schemeClr val="tx1"/>
                </a:solidFill>
                <a:latin typeface="Arial"/>
                <a:ea typeface="Arial"/>
                <a:cs typeface="Arial"/>
                <a:sym typeface="Arial"/>
              </a:rPr>
              <a:t> to actions that can mutually benefit immunization and PHC on the road to achieving Universal Health Coverage</a:t>
            </a: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82E674-FB5E-4D91-B403-8A99472F999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61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1E7F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195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171" y="4800456"/>
            <a:ext cx="7315924" cy="567300"/>
          </a:xfrm>
        </p:spPr>
        <p:txBody>
          <a:bodyPr anchor="b"/>
          <a:lstStyle>
            <a:lvl1pPr algn="l">
              <a:defRPr sz="1800" b="1"/>
            </a:lvl1pPr>
          </a:lstStyle>
          <a:p>
            <a:r>
              <a:rPr lang="en-US"/>
              <a:t>Click to edit Master title style</a:t>
            </a:r>
            <a:endParaRPr lang="fr-FR"/>
          </a:p>
        </p:txBody>
      </p:sp>
      <p:sp>
        <p:nvSpPr>
          <p:cNvPr id="3" name="Espace réservé pour une image  2"/>
          <p:cNvSpPr>
            <a:spLocks noGrp="1"/>
          </p:cNvSpPr>
          <p:nvPr>
            <p:ph type="pic" idx="1"/>
          </p:nvPr>
        </p:nvSpPr>
        <p:spPr>
          <a:xfrm>
            <a:off x="2389171" y="613376"/>
            <a:ext cx="7315924" cy="4113648"/>
          </a:xfrm>
        </p:spPr>
        <p:txBody>
          <a:bodyPr/>
          <a:lstStyle>
            <a:lvl1pPr marL="0" indent="0">
              <a:buNone/>
              <a:defRPr sz="2800"/>
            </a:lvl1pPr>
            <a:lvl2pPr marL="400666" indent="0">
              <a:buNone/>
              <a:defRPr sz="2500"/>
            </a:lvl2pPr>
            <a:lvl3pPr marL="801330" indent="0">
              <a:buNone/>
              <a:defRPr sz="2100"/>
            </a:lvl3pPr>
            <a:lvl4pPr marL="1201995" indent="0">
              <a:buNone/>
              <a:defRPr sz="1800"/>
            </a:lvl4pPr>
            <a:lvl5pPr marL="1602660" indent="0">
              <a:buNone/>
              <a:defRPr sz="1800"/>
            </a:lvl5pPr>
            <a:lvl6pPr marL="2003326" indent="0">
              <a:buNone/>
              <a:defRPr sz="1800"/>
            </a:lvl6pPr>
            <a:lvl7pPr marL="2403991" indent="0">
              <a:buNone/>
              <a:defRPr sz="1800"/>
            </a:lvl7pPr>
            <a:lvl8pPr marL="2804656" indent="0">
              <a:buNone/>
              <a:defRPr sz="1800"/>
            </a:lvl8pPr>
            <a:lvl9pPr marL="3205320" indent="0">
              <a:buNone/>
              <a:defRPr sz="1800"/>
            </a:lvl9pPr>
          </a:lstStyle>
          <a:p>
            <a:pPr lvl="0"/>
            <a:r>
              <a:rPr lang="en-US" noProof="0"/>
              <a:t>Click icon to add picture</a:t>
            </a:r>
            <a:endParaRPr lang="fr-FR" noProof="0"/>
          </a:p>
        </p:txBody>
      </p:sp>
      <p:sp>
        <p:nvSpPr>
          <p:cNvPr id="4" name="Espace réservé du texte 3"/>
          <p:cNvSpPr>
            <a:spLocks noGrp="1"/>
          </p:cNvSpPr>
          <p:nvPr>
            <p:ph type="body" sz="half" idx="2"/>
          </p:nvPr>
        </p:nvSpPr>
        <p:spPr>
          <a:xfrm>
            <a:off x="2389171" y="5367757"/>
            <a:ext cx="7315924" cy="804876"/>
          </a:xfrm>
        </p:spPr>
        <p:txBody>
          <a:bodyPr/>
          <a:lstStyle>
            <a:lvl1pPr marL="0" indent="0">
              <a:buNone/>
              <a:defRPr sz="1200"/>
            </a:lvl1pPr>
            <a:lvl2pPr marL="400666" indent="0">
              <a:buNone/>
              <a:defRPr sz="1100"/>
            </a:lvl2pPr>
            <a:lvl3pPr marL="801330" indent="0">
              <a:buNone/>
              <a:defRPr sz="900"/>
            </a:lvl3pPr>
            <a:lvl4pPr marL="1201995" indent="0">
              <a:buNone/>
              <a:defRPr sz="800"/>
            </a:lvl4pPr>
            <a:lvl5pPr marL="1602660" indent="0">
              <a:buNone/>
              <a:defRPr sz="800"/>
            </a:lvl5pPr>
            <a:lvl6pPr marL="2003326" indent="0">
              <a:buNone/>
              <a:defRPr sz="800"/>
            </a:lvl6pPr>
            <a:lvl7pPr marL="2403991" indent="0">
              <a:buNone/>
              <a:defRPr sz="800"/>
            </a:lvl7pPr>
            <a:lvl8pPr marL="2804656" indent="0">
              <a:buNone/>
              <a:defRPr sz="800"/>
            </a:lvl8pPr>
            <a:lvl9pPr marL="3205320" indent="0">
              <a:buNone/>
              <a:defRPr sz="800"/>
            </a:lvl9pPr>
          </a:lstStyle>
          <a:p>
            <a:pPr lvl="0"/>
            <a:r>
              <a:rPr lang="en-US"/>
              <a:t>Click to edit Master text styles</a:t>
            </a:r>
          </a:p>
        </p:txBody>
      </p:sp>
    </p:spTree>
    <p:extLst>
      <p:ext uri="{BB962C8B-B14F-4D97-AF65-F5344CB8AC3E}">
        <p14:creationId xmlns:p14="http://schemas.microsoft.com/office/powerpoint/2010/main" val="695742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22555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44000" y="1"/>
            <a:ext cx="3048000" cy="5851545"/>
          </a:xfrm>
        </p:spPr>
        <p:txBody>
          <a:bodyPr vert="eaVert"/>
          <a:lstStyle/>
          <a:p>
            <a:r>
              <a:rPr lang="en-US"/>
              <a:t>Click to edit Master title style</a:t>
            </a:r>
            <a:endParaRPr lang="fr-FR"/>
          </a:p>
        </p:txBody>
      </p:sp>
      <p:sp>
        <p:nvSpPr>
          <p:cNvPr id="3" name="Espace réservé du texte vertical 2"/>
          <p:cNvSpPr>
            <a:spLocks noGrp="1"/>
          </p:cNvSpPr>
          <p:nvPr>
            <p:ph type="body" orient="vert" idx="1"/>
          </p:nvPr>
        </p:nvSpPr>
        <p:spPr>
          <a:xfrm>
            <a:off x="0" y="1"/>
            <a:ext cx="8970243" cy="58515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211477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38270"/>
          </a:xfrm>
        </p:spPr>
        <p:txBody>
          <a:bodyPr/>
          <a:lstStyle/>
          <a:p>
            <a:r>
              <a:rPr lang="en-US"/>
              <a:t>Click to edit Master title style</a:t>
            </a:r>
            <a:endParaRPr lang="fr-FR"/>
          </a:p>
        </p:txBody>
      </p:sp>
      <p:sp>
        <p:nvSpPr>
          <p:cNvPr id="3" name="Espace réservé du tableau 2"/>
          <p:cNvSpPr>
            <a:spLocks noGrp="1"/>
          </p:cNvSpPr>
          <p:nvPr>
            <p:ph type="tbl" idx="1"/>
          </p:nvPr>
        </p:nvSpPr>
        <p:spPr>
          <a:xfrm>
            <a:off x="590053" y="1542080"/>
            <a:ext cx="11055335" cy="4309467"/>
          </a:xfrm>
        </p:spPr>
        <p:txBody>
          <a:bodyPr/>
          <a:lstStyle/>
          <a:p>
            <a:pPr lvl="0"/>
            <a:r>
              <a:rPr lang="en-US" noProof="0"/>
              <a:t>Click icon to add table</a:t>
            </a:r>
            <a:endParaRPr lang="fr-FR" noProof="0"/>
          </a:p>
        </p:txBody>
      </p:sp>
    </p:spTree>
    <p:extLst>
      <p:ext uri="{BB962C8B-B14F-4D97-AF65-F5344CB8AC3E}">
        <p14:creationId xmlns:p14="http://schemas.microsoft.com/office/powerpoint/2010/main" val="500603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grams">
    <p:spTree>
      <p:nvGrpSpPr>
        <p:cNvPr id="1" name=""/>
        <p:cNvGrpSpPr/>
        <p:nvPr/>
      </p:nvGrpSpPr>
      <p:grpSpPr>
        <a:xfrm>
          <a:off x="0" y="0"/>
          <a:ext cx="0" cy="0"/>
          <a:chOff x="0" y="0"/>
          <a:chExt cx="0" cy="0"/>
        </a:xfrm>
      </p:grpSpPr>
      <p:sp>
        <p:nvSpPr>
          <p:cNvPr id="20" name="Slide Number Placeholder 5">
            <a:extLst>
              <a:ext uri="{FF2B5EF4-FFF2-40B4-BE49-F238E27FC236}">
                <a16:creationId xmlns:a16="http://schemas.microsoft.com/office/drawing/2014/main" id="{E157FA25-480D-134D-B4CE-8E418DDBDEE2}"/>
              </a:ext>
            </a:extLst>
          </p:cNvPr>
          <p:cNvSpPr txBox="1">
            <a:spLocks/>
          </p:cNvSpPr>
          <p:nvPr userDrawn="1"/>
        </p:nvSpPr>
        <p:spPr>
          <a:xfrm>
            <a:off x="8910661" y="623688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13F5D"/>
                </a:solidFill>
                <a:latin typeface="Trebuchet MS" panose="020B070302020209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FABCC1-4FD1-724D-8FB9-A4318C96FB33}" type="slidenum">
              <a:rPr lang="en-GB" sz="1200" smtClean="0"/>
              <a:pPr/>
              <a:t>‹#›</a:t>
            </a:fld>
            <a:endParaRPr lang="en-GB" sz="1200"/>
          </a:p>
        </p:txBody>
      </p:sp>
      <p:sp>
        <p:nvSpPr>
          <p:cNvPr id="17" name="Text Placeholder 16">
            <a:extLst>
              <a:ext uri="{FF2B5EF4-FFF2-40B4-BE49-F238E27FC236}">
                <a16:creationId xmlns:a16="http://schemas.microsoft.com/office/drawing/2014/main" id="{8B848DC2-E499-6A4D-A174-D42E689DF8E2}"/>
              </a:ext>
            </a:extLst>
          </p:cNvPr>
          <p:cNvSpPr>
            <a:spLocks noGrp="1"/>
          </p:cNvSpPr>
          <p:nvPr>
            <p:ph type="body" sz="quarter" idx="10" hasCustomPrompt="1"/>
          </p:nvPr>
        </p:nvSpPr>
        <p:spPr>
          <a:xfrm>
            <a:off x="861094" y="509007"/>
            <a:ext cx="10676503" cy="854075"/>
          </a:xfrm>
        </p:spPr>
        <p:txBody>
          <a:bodyPr>
            <a:normAutofit/>
          </a:bodyPr>
          <a:lstStyle>
            <a:lvl1pPr marL="0" indent="0">
              <a:buNone/>
              <a:defRPr sz="5000" b="1">
                <a:solidFill>
                  <a:srgbClr val="013F5D"/>
                </a:solidFill>
                <a:latin typeface="Trebuchet MS" panose="020B0703020202090204" pitchFamily="34" charset="0"/>
              </a:defRPr>
            </a:lvl1pPr>
          </a:lstStyle>
          <a:p>
            <a:pPr lvl="0"/>
            <a:r>
              <a:rPr lang="en-GB"/>
              <a:t>Title here</a:t>
            </a:r>
          </a:p>
        </p:txBody>
      </p:sp>
      <p:sp>
        <p:nvSpPr>
          <p:cNvPr id="11" name="Rectangle 10">
            <a:extLst>
              <a:ext uri="{FF2B5EF4-FFF2-40B4-BE49-F238E27FC236}">
                <a16:creationId xmlns:a16="http://schemas.microsoft.com/office/drawing/2014/main" id="{59926C6E-3152-9041-ABC4-695950337911}"/>
              </a:ext>
            </a:extLst>
          </p:cNvPr>
          <p:cNvSpPr/>
          <p:nvPr userDrawn="1"/>
        </p:nvSpPr>
        <p:spPr>
          <a:xfrm>
            <a:off x="0" y="-4816"/>
            <a:ext cx="270344" cy="6876000"/>
          </a:xfrm>
          <a:prstGeom prst="rect">
            <a:avLst/>
          </a:prstGeom>
          <a:solidFill>
            <a:srgbClr val="2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rgbClr val="FF0000"/>
              </a:solidFill>
            </a:endParaRPr>
          </a:p>
        </p:txBody>
      </p:sp>
      <p:cxnSp>
        <p:nvCxnSpPr>
          <p:cNvPr id="15" name="Straight Connector 14">
            <a:extLst>
              <a:ext uri="{FF2B5EF4-FFF2-40B4-BE49-F238E27FC236}">
                <a16:creationId xmlns:a16="http://schemas.microsoft.com/office/drawing/2014/main" id="{52ABB24A-1029-F546-B8F4-959F02284445}"/>
              </a:ext>
            </a:extLst>
          </p:cNvPr>
          <p:cNvCxnSpPr/>
          <p:nvPr userDrawn="1"/>
        </p:nvCxnSpPr>
        <p:spPr>
          <a:xfrm>
            <a:off x="931985" y="1410951"/>
            <a:ext cx="10621107" cy="0"/>
          </a:xfrm>
          <a:prstGeom prst="line">
            <a:avLst/>
          </a:prstGeom>
          <a:ln w="12700">
            <a:solidFill>
              <a:srgbClr val="013F5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048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CF9A-4AA6-452D-9E79-2E630D5109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C5E2CB-F428-40C2-A894-E4BDF1E677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0204E-D954-41A3-8CDC-5E03ECB747B9}"/>
              </a:ext>
            </a:extLst>
          </p:cNvPr>
          <p:cNvSpPr>
            <a:spLocks noGrp="1"/>
          </p:cNvSpPr>
          <p:nvPr>
            <p:ph type="dt" sz="half" idx="10"/>
          </p:nvPr>
        </p:nvSpPr>
        <p:spPr/>
        <p:txBody>
          <a:bodyPr/>
          <a:lstStyle/>
          <a:p>
            <a:fld id="{DF3C196E-A356-4C74-937D-AD4A4438F8D0}" type="datetimeFigureOut">
              <a:rPr lang="en-US" smtClean="0"/>
              <a:t>9/10/2024</a:t>
            </a:fld>
            <a:endParaRPr lang="en-US"/>
          </a:p>
        </p:txBody>
      </p:sp>
      <p:sp>
        <p:nvSpPr>
          <p:cNvPr id="5" name="Footer Placeholder 4">
            <a:extLst>
              <a:ext uri="{FF2B5EF4-FFF2-40B4-BE49-F238E27FC236}">
                <a16:creationId xmlns:a16="http://schemas.microsoft.com/office/drawing/2014/main" id="{684832D8-E70E-43F6-89A7-4AFDB559DE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4063-0CF2-45C4-B88E-12D0DA7A75FE}"/>
              </a:ext>
            </a:extLst>
          </p:cNvPr>
          <p:cNvSpPr>
            <a:spLocks noGrp="1"/>
          </p:cNvSpPr>
          <p:nvPr>
            <p:ph type="sldNum" sz="quarter" idx="12"/>
          </p:nvPr>
        </p:nvSpPr>
        <p:spPr/>
        <p:txBody>
          <a:bodyPr/>
          <a:lstStyle/>
          <a:p>
            <a:fld id="{9BEDA299-5786-4D96-BB9E-9B521A555884}" type="slidenum">
              <a:rPr lang="en-US" smtClean="0"/>
              <a:t>‹#›</a:t>
            </a:fld>
            <a:endParaRPr lang="en-US"/>
          </a:p>
        </p:txBody>
      </p:sp>
    </p:spTree>
    <p:extLst>
      <p:ext uri="{BB962C8B-B14F-4D97-AF65-F5344CB8AC3E}">
        <p14:creationId xmlns:p14="http://schemas.microsoft.com/office/powerpoint/2010/main" val="2476478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291939"/>
          </a:xfrm>
          <a:prstGeom prst="rect">
            <a:avLst/>
          </a:prstGeom>
        </p:spPr>
        <p:txBody>
          <a:bodyPr wrap="square" lIns="0" tIns="0" rIns="0" bIns="0">
            <a:spAutoFit/>
          </a:bodyPr>
          <a:lstStyle>
            <a:lvl1pPr>
              <a:defRPr sz="1897" b="1" i="0">
                <a:solidFill>
                  <a:srgbClr val="E95628"/>
                </a:solidFill>
                <a:latin typeface="Arial"/>
                <a:cs typeface="Aria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852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00864" y="1332162"/>
            <a:ext cx="10815782" cy="291939"/>
          </a:xfrm>
        </p:spPr>
        <p:txBody>
          <a:bodyPr lIns="0" tIns="0" rIns="0" bIns="0"/>
          <a:lstStyle>
            <a:lvl1pPr>
              <a:defRPr sz="1897" b="1" i="0">
                <a:solidFill>
                  <a:srgbClr val="E9562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7675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00864" y="1332162"/>
            <a:ext cx="10815782" cy="291939"/>
          </a:xfrm>
        </p:spPr>
        <p:txBody>
          <a:bodyPr lIns="0" tIns="0" rIns="0" bIns="0"/>
          <a:lstStyle>
            <a:lvl1pPr>
              <a:defRPr sz="1897" b="1" i="0">
                <a:solidFill>
                  <a:srgbClr val="E95628"/>
                </a:solidFill>
                <a:latin typeface="Arial"/>
                <a:cs typeface="Arial"/>
              </a:defRPr>
            </a:lvl1pPr>
          </a:lstStyle>
          <a:p>
            <a:endParaRPr/>
          </a:p>
        </p:txBody>
      </p:sp>
      <p:sp>
        <p:nvSpPr>
          <p:cNvPr id="3" name="Holder 3"/>
          <p:cNvSpPr>
            <a:spLocks noGrp="1"/>
          </p:cNvSpPr>
          <p:nvPr>
            <p:ph sz="half" idx="2"/>
          </p:nvPr>
        </p:nvSpPr>
        <p:spPr>
          <a:xfrm>
            <a:off x="976599" y="2125507"/>
            <a:ext cx="512387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46402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00864" y="1332162"/>
            <a:ext cx="10815782" cy="291939"/>
          </a:xfrm>
        </p:spPr>
        <p:txBody>
          <a:bodyPr lIns="0" tIns="0" rIns="0" bIns="0"/>
          <a:lstStyle>
            <a:lvl1pPr>
              <a:defRPr sz="1897" b="1" i="0">
                <a:solidFill>
                  <a:srgbClr val="E9562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6828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066800"/>
          </a:xfrm>
        </p:spPr>
        <p:txBody>
          <a:bodyPr/>
          <a:lstStyle>
            <a:lvl1pPr algn="ctr" defTabSz="1039865" rtl="0" fontAlgn="base">
              <a:spcBef>
                <a:spcPct val="0"/>
              </a:spcBef>
              <a:spcAft>
                <a:spcPct val="0"/>
              </a:spcAft>
              <a:defRPr lang="fr-FR" sz="3600" b="1">
                <a:solidFill>
                  <a:srgbClr val="000066"/>
                </a:solidFill>
                <a:latin typeface="+mj-lt"/>
                <a:ea typeface="+mj-ea"/>
                <a:cs typeface="Calibri" panose="020F0502020204030204" pitchFamily="34" charset="0"/>
              </a:defRPr>
            </a:lvl1pPr>
          </a:lstStyle>
          <a:p>
            <a:r>
              <a:rPr lang="en-US"/>
              <a:t>Click to edit Master title style</a:t>
            </a:r>
            <a:endParaRPr lang="fr-FR"/>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5" name="Straight Connector 4"/>
          <p:cNvCxnSpPr/>
          <p:nvPr userDrawn="1"/>
        </p:nvCxnSpPr>
        <p:spPr bwMode="auto">
          <a:xfrm>
            <a:off x="0" y="1066800"/>
            <a:ext cx="12192000" cy="0"/>
          </a:xfrm>
          <a:prstGeom prst="line">
            <a:avLst/>
          </a:prstGeom>
          <a:solidFill>
            <a:schemeClr val="accent1"/>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54504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02982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slide white">
    <p:spTree>
      <p:nvGrpSpPr>
        <p:cNvPr id="1" name=""/>
        <p:cNvGrpSpPr/>
        <p:nvPr/>
      </p:nvGrpSpPr>
      <p:grpSpPr>
        <a:xfrm>
          <a:off x="0" y="0"/>
          <a:ext cx="0" cy="0"/>
          <a:chOff x="0" y="0"/>
          <a:chExt cx="0" cy="0"/>
        </a:xfrm>
      </p:grpSpPr>
      <p:sp>
        <p:nvSpPr>
          <p:cNvPr id="61" name="Picture Placeholder 4"/>
          <p:cNvSpPr>
            <a:spLocks noGrp="1"/>
          </p:cNvSpPr>
          <p:nvPr>
            <p:ph type="pic" sz="quarter" idx="13" hasCustomPrompt="1"/>
          </p:nvPr>
        </p:nvSpPr>
        <p:spPr>
          <a:xfrm>
            <a:off x="0" y="0"/>
            <a:ext cx="12192000" cy="6858000"/>
          </a:xfrm>
          <a:solidFill>
            <a:schemeClr val="bg1"/>
          </a:solidFill>
        </p:spPr>
        <p:txBody>
          <a:bodyPr bIns="1224000" anchor="ctr">
            <a:normAutofit/>
          </a:bodyPr>
          <a:lstStyle>
            <a:lvl1pPr marL="0" marR="0" indent="0" algn="ctr" defTabSz="914400" rtl="0" eaLnBrk="1" fontAlgn="auto" latinLnBrk="0" hangingPunct="1">
              <a:lnSpc>
                <a:spcPct val="110000"/>
              </a:lnSpc>
              <a:spcBef>
                <a:spcPts val="1000"/>
              </a:spcBef>
              <a:spcAft>
                <a:spcPts val="600"/>
              </a:spcAft>
              <a:buClr>
                <a:schemeClr val="tx1"/>
              </a:buClr>
              <a:buSzPct val="80000"/>
              <a:buFontTx/>
              <a:buNone/>
              <a:tabLst/>
              <a:defRPr sz="1400" baseline="0">
                <a:solidFill>
                  <a:schemeClr val="accent6"/>
                </a:solidFill>
              </a:defRPr>
            </a:lvl1pPr>
          </a:lstStyle>
          <a:p>
            <a:r>
              <a:rPr lang="en-GB" noProof="0"/>
              <a:t>Click on Icon to add picture, then arrange object (send to back)</a:t>
            </a:r>
            <a:br>
              <a:rPr lang="en-GB" noProof="0"/>
            </a:br>
            <a:r>
              <a:rPr lang="en-GB" noProof="0"/>
              <a:t>Change picture either by right mouse click on picture + „change picture“ </a:t>
            </a:r>
            <a:br>
              <a:rPr lang="en-GB" noProof="0"/>
            </a:br>
            <a:r>
              <a:rPr lang="en-GB" noProof="0"/>
              <a:t>or by deleting picture + resetting slide</a:t>
            </a:r>
          </a:p>
          <a:p>
            <a:endParaRPr lang="en-GB" noProof="0"/>
          </a:p>
        </p:txBody>
      </p:sp>
      <p:sp>
        <p:nvSpPr>
          <p:cNvPr id="2" name="Title 1"/>
          <p:cNvSpPr>
            <a:spLocks noGrp="1"/>
          </p:cNvSpPr>
          <p:nvPr>
            <p:ph type="ctrTitle"/>
          </p:nvPr>
        </p:nvSpPr>
        <p:spPr>
          <a:xfrm>
            <a:off x="0" y="485184"/>
            <a:ext cx="7344000" cy="1119158"/>
          </a:xfrm>
          <a:noFill/>
        </p:spPr>
        <p:txBody>
          <a:bodyPr lIns="360000" tIns="72000" rIns="450000" bIns="180000" anchor="t" anchorCtr="0">
            <a:noAutofit/>
          </a:bodyPr>
          <a:lstStyle>
            <a:lvl1pPr algn="l">
              <a:lnSpc>
                <a:spcPct val="85000"/>
              </a:lnSpc>
              <a:defRPr sz="4200">
                <a:solidFill>
                  <a:srgbClr val="0092CC"/>
                </a:solidFill>
                <a:latin typeface="+mj-lt"/>
              </a:defRPr>
            </a:lvl1pPr>
          </a:lstStyle>
          <a:p>
            <a:r>
              <a:rPr lang="en-GB" noProof="0"/>
              <a:t>Click to edit Master title style</a:t>
            </a:r>
          </a:p>
        </p:txBody>
      </p:sp>
      <p:sp>
        <p:nvSpPr>
          <p:cNvPr id="36" name="Text Placeholder 35"/>
          <p:cNvSpPr>
            <a:spLocks noGrp="1"/>
          </p:cNvSpPr>
          <p:nvPr>
            <p:ph type="body" sz="quarter" idx="10" hasCustomPrompt="1"/>
          </p:nvPr>
        </p:nvSpPr>
        <p:spPr>
          <a:xfrm>
            <a:off x="480000" y="6507006"/>
            <a:ext cx="5971600" cy="247650"/>
          </a:xfrm>
        </p:spPr>
        <p:txBody>
          <a:bodyPr lIns="0" anchor="ctr">
            <a:noAutofit/>
          </a:bodyPr>
          <a:lstStyle>
            <a:lvl1pPr>
              <a:defRPr sz="1000" b="0">
                <a:solidFill>
                  <a:schemeClr val="tx1"/>
                </a:solidFill>
                <a:latin typeface="+mn-lt"/>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Name of Author  |  Function | Division | Country </a:t>
            </a:r>
          </a:p>
        </p:txBody>
      </p:sp>
      <p:sp>
        <p:nvSpPr>
          <p:cNvPr id="90" name="Text Placeholder 35"/>
          <p:cNvSpPr>
            <a:spLocks noGrp="1"/>
          </p:cNvSpPr>
          <p:nvPr>
            <p:ph type="body" sz="quarter" idx="16" hasCustomPrompt="1"/>
          </p:nvPr>
        </p:nvSpPr>
        <p:spPr>
          <a:xfrm>
            <a:off x="9495913" y="6476048"/>
            <a:ext cx="2195259" cy="247650"/>
          </a:xfrm>
        </p:spPr>
        <p:txBody>
          <a:bodyPr rIns="0" anchor="ctr">
            <a:noAutofit/>
          </a:bodyPr>
          <a:lstStyle>
            <a:lvl1pPr algn="ctr">
              <a:defRPr sz="1600" b="1" spc="0" baseline="0">
                <a:solidFill>
                  <a:schemeClr val="tx2"/>
                </a:solidFill>
                <a:latin typeface="+mj-lt"/>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www.who.int</a:t>
            </a:r>
          </a:p>
        </p:txBody>
      </p:sp>
      <p:sp>
        <p:nvSpPr>
          <p:cNvPr id="3" name="Subtitle 2"/>
          <p:cNvSpPr>
            <a:spLocks noGrp="1"/>
          </p:cNvSpPr>
          <p:nvPr>
            <p:ph type="subTitle" idx="1"/>
          </p:nvPr>
        </p:nvSpPr>
        <p:spPr>
          <a:xfrm>
            <a:off x="2" y="4482001"/>
            <a:ext cx="12191999" cy="1656000"/>
          </a:xfrm>
          <a:solidFill>
            <a:schemeClr val="tx2"/>
          </a:solidFill>
        </p:spPr>
        <p:txBody>
          <a:bodyPr lIns="360000" tIns="360000" rIns="360000" bIns="828000" anchor="b">
            <a:noAutofit/>
          </a:bodyPr>
          <a:lstStyle>
            <a:lvl1pPr marL="0" indent="0" algn="l">
              <a:lnSpc>
                <a:spcPct val="90000"/>
              </a:lnSpc>
              <a:buNone/>
              <a:defRPr sz="2400" b="1">
                <a:solidFill>
                  <a:schemeClr val="bg1"/>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Master subtitle style</a:t>
            </a:r>
          </a:p>
        </p:txBody>
      </p:sp>
      <p:sp>
        <p:nvSpPr>
          <p:cNvPr id="62" name="Text Placeholder 35"/>
          <p:cNvSpPr>
            <a:spLocks noGrp="1"/>
          </p:cNvSpPr>
          <p:nvPr>
            <p:ph type="body" sz="quarter" idx="15" hasCustomPrompt="1"/>
          </p:nvPr>
        </p:nvSpPr>
        <p:spPr>
          <a:xfrm>
            <a:off x="479999" y="5440855"/>
            <a:ext cx="11211172" cy="288000"/>
          </a:xfrm>
          <a:noFill/>
        </p:spPr>
        <p:txBody>
          <a:bodyPr lIns="0" rIns="90000">
            <a:noAutofit/>
          </a:bodyPr>
          <a:lstStyle>
            <a:lvl1pPr algn="l">
              <a:defRPr sz="1600" b="0">
                <a:solidFill>
                  <a:schemeClr val="bg1"/>
                </a:solidFill>
                <a:latin typeface="+mj-lt"/>
                <a:cs typeface="Arial" panose="020B0604020202020204" pitchFamily="34"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Date</a:t>
            </a:r>
          </a:p>
        </p:txBody>
      </p:sp>
      <p:sp>
        <p:nvSpPr>
          <p:cNvPr id="37" name="Picture Placeholder 8"/>
          <p:cNvSpPr>
            <a:spLocks noGrp="1"/>
          </p:cNvSpPr>
          <p:nvPr>
            <p:ph type="pic" sz="quarter" idx="22" hasCustomPrompt="1"/>
          </p:nvPr>
        </p:nvSpPr>
        <p:spPr>
          <a:xfrm>
            <a:off x="7460678" y="485184"/>
            <a:ext cx="4230495" cy="1112400"/>
          </a:xfrm>
          <a:blipFill dpi="0" rotWithShape="1">
            <a:blip r:embed="rId2"/>
            <a:srcRect/>
            <a:stretch>
              <a:fillRect/>
            </a:stretch>
          </a:blipFill>
        </p:spPr>
        <p:txBody>
          <a:bodyPr/>
          <a:lstStyle>
            <a:lvl1pPr algn="ctr">
              <a:defRPr sz="100">
                <a:solidFill>
                  <a:schemeClr val="bg1"/>
                </a:solidFill>
              </a:defRPr>
            </a:lvl1pPr>
          </a:lstStyle>
          <a:p>
            <a:r>
              <a:rPr lang="en-GB" noProof="0"/>
              <a:t>.</a:t>
            </a:r>
          </a:p>
        </p:txBody>
      </p:sp>
    </p:spTree>
    <p:extLst>
      <p:ext uri="{BB962C8B-B14F-4D97-AF65-F5344CB8AC3E}">
        <p14:creationId xmlns:p14="http://schemas.microsoft.com/office/powerpoint/2010/main" val="1355948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3146402"/>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3571782"/>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4495053"/>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4880812"/>
            <a:ext cx="3706507" cy="242977"/>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395" y="5750940"/>
            <a:ext cx="1704030" cy="646908"/>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5175632" y="0"/>
            <a:ext cx="7016369" cy="6858000"/>
          </a:xfrm>
          <a:solidFill>
            <a:schemeClr val="bg2">
              <a:lumMod val="75000"/>
            </a:schemeClr>
          </a:solidFill>
        </p:spPr>
        <p:txBody>
          <a:bodyPr bIns="1764000" anchor="ctr">
            <a:noAutofit/>
          </a:bodyPr>
          <a:lstStyle>
            <a:lvl1pPr algn="ctr">
              <a:defRPr sz="2183" b="1">
                <a:solidFill>
                  <a:schemeClr val="bg1"/>
                </a:solidFill>
              </a:defRPr>
            </a:lvl1pPr>
          </a:lstStyle>
          <a:p>
            <a:r>
              <a:rPr lang="en-GB"/>
              <a:t>Click icon to insert image</a:t>
            </a:r>
          </a:p>
        </p:txBody>
      </p:sp>
    </p:spTree>
    <p:extLst>
      <p:ext uri="{BB962C8B-B14F-4D97-AF65-F5344CB8AC3E}">
        <p14:creationId xmlns:p14="http://schemas.microsoft.com/office/powerpoint/2010/main" val="216911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3146402"/>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3571782"/>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4495053"/>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4880812"/>
            <a:ext cx="3706507" cy="242977"/>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395" y="5750940"/>
            <a:ext cx="3036723" cy="646908"/>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5175632" y="0"/>
            <a:ext cx="7016369" cy="6858000"/>
          </a:xfrm>
          <a:solidFill>
            <a:schemeClr val="bg2">
              <a:lumMod val="75000"/>
            </a:schemeClr>
          </a:solidFill>
        </p:spPr>
        <p:txBody>
          <a:bodyPr bIns="1764000" anchor="ctr">
            <a:noAutofit/>
          </a:bodyPr>
          <a:lstStyle>
            <a:lvl1pPr algn="ctr">
              <a:defRPr sz="2183" b="1">
                <a:solidFill>
                  <a:schemeClr val="bg1"/>
                </a:solidFill>
              </a:defRPr>
            </a:lvl1pPr>
          </a:lstStyle>
          <a:p>
            <a:r>
              <a:rPr lang="en-GB"/>
              <a:t>Click icon to insert image</a:t>
            </a:r>
          </a:p>
        </p:txBody>
      </p:sp>
    </p:spTree>
    <p:extLst>
      <p:ext uri="{BB962C8B-B14F-4D97-AF65-F5344CB8AC3E}">
        <p14:creationId xmlns:p14="http://schemas.microsoft.com/office/powerpoint/2010/main" val="130701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3146402"/>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3571782"/>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4495053"/>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4880812"/>
            <a:ext cx="3706507" cy="242977"/>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395" y="5756444"/>
            <a:ext cx="750929" cy="554493"/>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5175632" y="0"/>
            <a:ext cx="7016369" cy="6858000"/>
          </a:xfrm>
          <a:solidFill>
            <a:schemeClr val="bg2">
              <a:lumMod val="75000"/>
            </a:schemeClr>
          </a:solidFill>
        </p:spPr>
        <p:txBody>
          <a:bodyPr bIns="1764000" anchor="ctr">
            <a:noAutofit/>
          </a:bodyPr>
          <a:lstStyle>
            <a:lvl1pPr algn="ctr">
              <a:defRPr sz="2183" b="1">
                <a:solidFill>
                  <a:schemeClr val="bg1"/>
                </a:solidFill>
              </a:defRPr>
            </a:lvl1pPr>
          </a:lstStyle>
          <a:p>
            <a:r>
              <a:rPr lang="en-GB"/>
              <a:t>Click icon to insert image</a:t>
            </a:r>
          </a:p>
        </p:txBody>
      </p:sp>
    </p:spTree>
    <p:extLst>
      <p:ext uri="{BB962C8B-B14F-4D97-AF65-F5344CB8AC3E}">
        <p14:creationId xmlns:p14="http://schemas.microsoft.com/office/powerpoint/2010/main" val="338164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4475190"/>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4900570"/>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5823841"/>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6209599"/>
            <a:ext cx="3706507" cy="24297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5175631" y="0"/>
            <a:ext cx="701636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48016" y="2773428"/>
            <a:ext cx="3471601" cy="1311145"/>
          </a:xfrm>
          <a:prstGeom prst="rect">
            <a:avLst/>
          </a:prstGeom>
        </p:spPr>
      </p:pic>
    </p:spTree>
    <p:extLst>
      <p:ext uri="{BB962C8B-B14F-4D97-AF65-F5344CB8AC3E}">
        <p14:creationId xmlns:p14="http://schemas.microsoft.com/office/powerpoint/2010/main" val="281609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4475190"/>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4900570"/>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5823841"/>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6209599"/>
            <a:ext cx="3706507" cy="24297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5175631" y="0"/>
            <a:ext cx="701636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11528" y="2900500"/>
            <a:ext cx="4944576" cy="1057002"/>
          </a:xfrm>
          <a:prstGeom prst="rect">
            <a:avLst/>
          </a:prstGeom>
        </p:spPr>
      </p:pic>
    </p:spTree>
    <p:extLst>
      <p:ext uri="{BB962C8B-B14F-4D97-AF65-F5344CB8AC3E}">
        <p14:creationId xmlns:p14="http://schemas.microsoft.com/office/powerpoint/2010/main" val="349413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4475190"/>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4900570"/>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5823841"/>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6209599"/>
            <a:ext cx="3706507" cy="24297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5175631" y="0"/>
            <a:ext cx="701636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56337" y="2220890"/>
            <a:ext cx="2454959" cy="1819430"/>
          </a:xfrm>
          <a:prstGeom prst="rect">
            <a:avLst/>
          </a:prstGeom>
        </p:spPr>
      </p:pic>
    </p:spTree>
    <p:extLst>
      <p:ext uri="{BB962C8B-B14F-4D97-AF65-F5344CB8AC3E}">
        <p14:creationId xmlns:p14="http://schemas.microsoft.com/office/powerpoint/2010/main" val="76058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3146402"/>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3571782"/>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4495053"/>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4880812"/>
            <a:ext cx="3706507" cy="242977"/>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395" y="5750940"/>
            <a:ext cx="3036723" cy="646908"/>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5175632" y="0"/>
            <a:ext cx="7016369" cy="6858000"/>
          </a:xfrm>
          <a:solidFill>
            <a:schemeClr val="bg2"/>
          </a:solidFill>
        </p:spPr>
        <p:txBody>
          <a:bodyPr bIns="1764000" anchor="ctr">
            <a:noAutofit/>
          </a:bodyPr>
          <a:lstStyle>
            <a:lvl1pPr algn="ctr">
              <a:defRPr sz="2183" b="1"/>
            </a:lvl1pPr>
          </a:lstStyle>
          <a:p>
            <a:r>
              <a:rPr lang="en-GB"/>
              <a:t>Click icon to insert image</a:t>
            </a:r>
          </a:p>
        </p:txBody>
      </p:sp>
    </p:spTree>
    <p:extLst>
      <p:ext uri="{BB962C8B-B14F-4D97-AF65-F5344CB8AC3E}">
        <p14:creationId xmlns:p14="http://schemas.microsoft.com/office/powerpoint/2010/main" val="414564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5175632" y="0"/>
            <a:ext cx="7016369" cy="6858000"/>
          </a:xfrm>
          <a:solidFill>
            <a:schemeClr val="bg2"/>
          </a:solidFill>
        </p:spPr>
        <p:txBody>
          <a:bodyPr bIns="1764000" anchor="ctr">
            <a:noAutofit/>
          </a:bodyPr>
          <a:lstStyle>
            <a:lvl1pPr algn="ctr">
              <a:defRPr sz="2183"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3146402"/>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3571782"/>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4495053"/>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4880812"/>
            <a:ext cx="3706507" cy="242977"/>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395" y="5756444"/>
            <a:ext cx="750929" cy="554493"/>
          </a:xfrm>
          <a:prstGeom prst="rect">
            <a:avLst/>
          </a:prstGeom>
        </p:spPr>
      </p:pic>
    </p:spTree>
    <p:extLst>
      <p:ext uri="{BB962C8B-B14F-4D97-AF65-F5344CB8AC3E}">
        <p14:creationId xmlns:p14="http://schemas.microsoft.com/office/powerpoint/2010/main" val="178857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2910" y="4407380"/>
            <a:ext cx="10363924" cy="1362097"/>
          </a:xfrm>
        </p:spPr>
        <p:txBody>
          <a:bodyPr anchor="t"/>
          <a:lstStyle>
            <a:lvl1pPr algn="l">
              <a:defRPr sz="3500" b="1" cap="all"/>
            </a:lvl1pPr>
          </a:lstStyle>
          <a:p>
            <a:r>
              <a:rPr lang="en-US"/>
              <a:t>Click to edit Master title style</a:t>
            </a:r>
            <a:endParaRPr lang="fr-FR"/>
          </a:p>
        </p:txBody>
      </p:sp>
      <p:sp>
        <p:nvSpPr>
          <p:cNvPr id="3" name="Espace réservé du texte 2"/>
          <p:cNvSpPr>
            <a:spLocks noGrp="1"/>
          </p:cNvSpPr>
          <p:nvPr>
            <p:ph type="body" idx="1"/>
          </p:nvPr>
        </p:nvSpPr>
        <p:spPr>
          <a:xfrm>
            <a:off x="962910" y="2907057"/>
            <a:ext cx="10363924" cy="1500322"/>
          </a:xfrm>
        </p:spPr>
        <p:txBody>
          <a:bodyPr anchor="b"/>
          <a:lstStyle>
            <a:lvl1pPr marL="0" indent="0">
              <a:buNone/>
              <a:defRPr sz="1800"/>
            </a:lvl1pPr>
            <a:lvl2pPr marL="400666" indent="0">
              <a:buNone/>
              <a:defRPr sz="1600"/>
            </a:lvl2pPr>
            <a:lvl3pPr marL="801330" indent="0">
              <a:buNone/>
              <a:defRPr sz="1400"/>
            </a:lvl3pPr>
            <a:lvl4pPr marL="1201995" indent="0">
              <a:buNone/>
              <a:defRPr sz="1200"/>
            </a:lvl4pPr>
            <a:lvl5pPr marL="1602660" indent="0">
              <a:buNone/>
              <a:defRPr sz="1200"/>
            </a:lvl5pPr>
            <a:lvl6pPr marL="2003326" indent="0">
              <a:buNone/>
              <a:defRPr sz="1200"/>
            </a:lvl6pPr>
            <a:lvl7pPr marL="2403991" indent="0">
              <a:buNone/>
              <a:defRPr sz="1200"/>
            </a:lvl7pPr>
            <a:lvl8pPr marL="2804656" indent="0">
              <a:buNone/>
              <a:defRPr sz="1200"/>
            </a:lvl8pPr>
            <a:lvl9pPr marL="3205320" indent="0">
              <a:buNone/>
              <a:defRPr sz="1200"/>
            </a:lvl9pPr>
          </a:lstStyle>
          <a:p>
            <a:pPr lvl="0"/>
            <a:r>
              <a:rPr lang="en-US"/>
              <a:t>Click to edit Master text styles</a:t>
            </a:r>
          </a:p>
        </p:txBody>
      </p:sp>
    </p:spTree>
    <p:extLst>
      <p:ext uri="{BB962C8B-B14F-4D97-AF65-F5344CB8AC3E}">
        <p14:creationId xmlns:p14="http://schemas.microsoft.com/office/powerpoint/2010/main" val="1337471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5175632" y="0"/>
            <a:ext cx="7016368" cy="6857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581978" y="6397848"/>
            <a:ext cx="4011676" cy="44087"/>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577638" y="2948731"/>
            <a:ext cx="4164766" cy="1763753"/>
          </a:xfrm>
        </p:spPr>
        <p:txBody>
          <a:bodyPr lIns="0" tIns="0" rIns="0" bIns="0" anchor="t" anchorCtr="0"/>
          <a:lstStyle>
            <a:lvl1pPr algn="l">
              <a:defRPr sz="4245">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581978" y="2450460"/>
            <a:ext cx="4164766" cy="323930"/>
          </a:xfrm>
        </p:spPr>
        <p:txBody>
          <a:bodyPr wrap="square" anchor="b" anchorCtr="0">
            <a:spAutoFit/>
          </a:bodyPr>
          <a:lstStyle>
            <a:lvl1pPr marL="0" indent="0" algn="l">
              <a:buNone/>
              <a:defRPr sz="1940">
                <a:solidFill>
                  <a:schemeClr val="accent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Tree>
    <p:extLst>
      <p:ext uri="{BB962C8B-B14F-4D97-AF65-F5344CB8AC3E}">
        <p14:creationId xmlns:p14="http://schemas.microsoft.com/office/powerpoint/2010/main" val="136263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9" y="537198"/>
            <a:ext cx="5081283" cy="403133"/>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577637" y="2342856"/>
            <a:ext cx="7200250" cy="3274256"/>
          </a:xfrm>
        </p:spPr>
        <p:txBody>
          <a:bodyPr wrap="square" numCol="2" spcCol="756000">
            <a:noAutofit/>
          </a:bodyPr>
          <a:lstStyle>
            <a:lvl1pPr marL="0" indent="0">
              <a:spcAft>
                <a:spcPts val="0"/>
              </a:spcAft>
              <a:buFont typeface="Arial" panose="020B0604020202020204" pitchFamily="34" charset="0"/>
              <a:buNone/>
              <a:defRPr b="1">
                <a:solidFill>
                  <a:schemeClr val="accent1"/>
                </a:solidFill>
              </a:defRPr>
            </a:lvl1pPr>
            <a:lvl2pPr marL="0" indent="0">
              <a:spcAft>
                <a:spcPts val="1455"/>
              </a:spcAft>
              <a:buFont typeface="Arial" panose="020B0604020202020204" pitchFamily="34" charset="0"/>
              <a:buNone/>
              <a:defRPr sz="1455"/>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235184" y="2299040"/>
            <a:ext cx="3379179" cy="331806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320743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9" y="537198"/>
            <a:ext cx="5081283" cy="403133"/>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577637" y="2342856"/>
            <a:ext cx="7200250" cy="3274256"/>
          </a:xfrm>
        </p:spPr>
        <p:txBody>
          <a:bodyPr wrap="square" numCol="2" spcCol="756000">
            <a:noAutofit/>
          </a:bodyPr>
          <a:lstStyle>
            <a:lvl1pPr marL="0" indent="0">
              <a:spcAft>
                <a:spcPts val="0"/>
              </a:spcAft>
              <a:buFont typeface="Arial" panose="020B0604020202020204" pitchFamily="34" charset="0"/>
              <a:buNone/>
              <a:defRPr b="1">
                <a:solidFill>
                  <a:schemeClr val="accent1"/>
                </a:solidFill>
              </a:defRPr>
            </a:lvl1pPr>
            <a:lvl2pPr marL="0" indent="0">
              <a:spcAft>
                <a:spcPts val="1455"/>
              </a:spcAft>
              <a:buFont typeface="Arial" panose="020B0604020202020204" pitchFamily="34" charset="0"/>
              <a:buNone/>
              <a:defRPr sz="1455"/>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235184" y="2299040"/>
            <a:ext cx="3379179" cy="331806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127697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2411458" y="2334961"/>
            <a:ext cx="3242472" cy="713844"/>
          </a:xfrm>
        </p:spPr>
        <p:txBody>
          <a:bodyPr wrap="square" numCol="1" spcCol="756000">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550681" y="1911944"/>
            <a:ext cx="1588608" cy="155987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2411458" y="4501859"/>
            <a:ext cx="3242472" cy="713844"/>
          </a:xfrm>
        </p:spPr>
        <p:txBody>
          <a:bodyPr wrap="square" numCol="1" spcCol="756000">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550681" y="4078842"/>
            <a:ext cx="1588608" cy="155987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7929820" y="2334961"/>
            <a:ext cx="3242472" cy="713844"/>
          </a:xfrm>
        </p:spPr>
        <p:txBody>
          <a:bodyPr wrap="square" numCol="1" spcCol="756000">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6069043" y="1911944"/>
            <a:ext cx="1588608" cy="155987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7929820" y="4501859"/>
            <a:ext cx="3242472" cy="713844"/>
          </a:xfrm>
        </p:spPr>
        <p:txBody>
          <a:bodyPr wrap="square" numCol="1" spcCol="756000">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6069043" y="4078842"/>
            <a:ext cx="1588608" cy="155987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239154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2411458" y="2334961"/>
            <a:ext cx="3242472" cy="713844"/>
          </a:xfrm>
        </p:spPr>
        <p:txBody>
          <a:bodyPr wrap="square" numCol="1" spcCol="756000">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550681" y="1911944"/>
            <a:ext cx="1588608" cy="155987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6533079" y="1682566"/>
            <a:ext cx="5081284" cy="1548373"/>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9961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835950" y="2069038"/>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550681" y="1904145"/>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5608467" y="2069038"/>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4323198" y="1904145"/>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9389776" y="2069038"/>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8104508" y="1904145"/>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1835950" y="3614894"/>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550681" y="3450001"/>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5608467" y="3614894"/>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4323198" y="3450001"/>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9389776" y="3614894"/>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8104508" y="3450001"/>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1835950" y="5160750"/>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550681" y="4995857"/>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5608467" y="5160750"/>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4323198" y="4995857"/>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9389776" y="5160750"/>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8104508" y="4995857"/>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Tree>
    <p:extLst>
      <p:ext uri="{BB962C8B-B14F-4D97-AF65-F5344CB8AC3E}">
        <p14:creationId xmlns:p14="http://schemas.microsoft.com/office/powerpoint/2010/main" val="197700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740230" y="1617567"/>
            <a:ext cx="2276275" cy="542722"/>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spcBef>
                <a:spcPts val="0"/>
              </a:spcBef>
              <a:buFontTx/>
              <a:buNone/>
              <a:defRPr sz="97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571452" y="1481496"/>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5565003" y="1617540"/>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4396225" y="1481496"/>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9389776" y="1617540"/>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8220998" y="1481496"/>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571452" y="2691078"/>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4396225" y="2691078"/>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8220998" y="2691078"/>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571452" y="5110241"/>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4396225" y="5110241"/>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8220998" y="5110241"/>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571452" y="3900659"/>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4396225" y="3900659"/>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8220998" y="3900659"/>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1740230" y="2827149"/>
            <a:ext cx="2276275" cy="542722"/>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spcBef>
                <a:spcPts val="0"/>
              </a:spcBef>
              <a:buFontTx/>
              <a:buNone/>
              <a:defRPr sz="97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5565003" y="2827122"/>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9389776" y="2827122"/>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1740230" y="4036730"/>
            <a:ext cx="2276275" cy="542722"/>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spcBef>
                <a:spcPts val="0"/>
              </a:spcBef>
              <a:buFontTx/>
              <a:buNone/>
              <a:defRPr sz="97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5565003" y="4036703"/>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9389776" y="4036703"/>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1740230" y="5246312"/>
            <a:ext cx="2276275" cy="542722"/>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spcBef>
                <a:spcPts val="0"/>
              </a:spcBef>
              <a:buFontTx/>
              <a:buNone/>
              <a:defRPr sz="97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5565003" y="5246285"/>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9389776" y="5246285"/>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Tree>
    <p:extLst>
      <p:ext uri="{BB962C8B-B14F-4D97-AF65-F5344CB8AC3E}">
        <p14:creationId xmlns:p14="http://schemas.microsoft.com/office/powerpoint/2010/main" val="394222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77638" y="2905314"/>
            <a:ext cx="11036725" cy="1658869"/>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327908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77638" y="1682567"/>
            <a:ext cx="11036725" cy="1674747"/>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37975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577638" y="2905312"/>
            <a:ext cx="10775825" cy="1564243"/>
          </a:xfrm>
        </p:spPr>
        <p:txBody>
          <a:bodyPr/>
          <a:lstStyle>
            <a:lvl1pPr marL="0" indent="0">
              <a:spcAft>
                <a:spcPts val="728"/>
              </a:spcAft>
              <a:buFontTx/>
              <a:buNone/>
              <a:defRPr/>
            </a:lvl1pPr>
            <a:lvl2pPr>
              <a:spcAft>
                <a:spcPts val="728"/>
              </a:spcAft>
              <a:defRPr/>
            </a:lvl2pPr>
            <a:lvl3pPr>
              <a:spcAft>
                <a:spcPts val="728"/>
              </a:spcAft>
              <a:defRPr/>
            </a:lvl3pPr>
            <a:lvl4pPr>
              <a:spcAft>
                <a:spcPts val="728"/>
              </a:spcAft>
              <a:defRPr/>
            </a:lvl4pPr>
            <a:lvl5pPr>
              <a:spcAft>
                <a:spcPts val="72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01141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contenu 2"/>
          <p:cNvSpPr>
            <a:spLocks noGrp="1"/>
          </p:cNvSpPr>
          <p:nvPr>
            <p:ph sz="half" idx="1"/>
          </p:nvPr>
        </p:nvSpPr>
        <p:spPr>
          <a:xfrm>
            <a:off x="590055" y="1542080"/>
            <a:ext cx="5440788" cy="4309467"/>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contenu 3"/>
          <p:cNvSpPr>
            <a:spLocks noGrp="1"/>
          </p:cNvSpPr>
          <p:nvPr>
            <p:ph sz="half" idx="2"/>
          </p:nvPr>
        </p:nvSpPr>
        <p:spPr>
          <a:xfrm>
            <a:off x="6204601" y="1542080"/>
            <a:ext cx="5440788" cy="4309467"/>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2859169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6533079" y="1"/>
            <a:ext cx="5658921" cy="68579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77638" y="2905312"/>
            <a:ext cx="5081284" cy="1548373"/>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577638" y="6370213"/>
            <a:ext cx="5377804" cy="27725"/>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6533079" y="5916690"/>
            <a:ext cx="5081284" cy="141727"/>
          </a:xfrm>
        </p:spPr>
        <p:txBody>
          <a:bodyPr/>
          <a:lstStyle>
            <a:lvl1pPr>
              <a:defRPr sz="849"/>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577637" y="5092479"/>
            <a:ext cx="955990" cy="780278"/>
          </a:xfrm>
        </p:spPr>
        <p:txBody>
          <a:bodyPr/>
          <a:lstStyle/>
          <a:p>
            <a:r>
              <a:rPr lang="en-US"/>
              <a:t>Click icon to add picture</a:t>
            </a:r>
            <a:endParaRPr lang="en-GB"/>
          </a:p>
        </p:txBody>
      </p:sp>
    </p:spTree>
    <p:extLst>
      <p:ext uri="{BB962C8B-B14F-4D97-AF65-F5344CB8AC3E}">
        <p14:creationId xmlns:p14="http://schemas.microsoft.com/office/powerpoint/2010/main" val="386488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77638" y="1682566"/>
            <a:ext cx="5081284" cy="1548373"/>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6533079" y="577597"/>
            <a:ext cx="5081284" cy="263414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6533079" y="3434808"/>
            <a:ext cx="5081284" cy="261359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6604322" y="644597"/>
            <a:ext cx="4938799" cy="242977"/>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6604322" y="3509478"/>
            <a:ext cx="4938799" cy="242977"/>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577637" y="5092479"/>
            <a:ext cx="955990" cy="780278"/>
          </a:xfrm>
        </p:spPr>
        <p:txBody>
          <a:bodyPr/>
          <a:lstStyle/>
          <a:p>
            <a:r>
              <a:rPr lang="en-US"/>
              <a:t>Click icon to add picture</a:t>
            </a:r>
            <a:endParaRPr lang="en-GB"/>
          </a:p>
        </p:txBody>
      </p:sp>
    </p:spTree>
    <p:extLst>
      <p:ext uri="{BB962C8B-B14F-4D97-AF65-F5344CB8AC3E}">
        <p14:creationId xmlns:p14="http://schemas.microsoft.com/office/powerpoint/2010/main" val="233144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77638" y="1682566"/>
            <a:ext cx="5081284" cy="1548373"/>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6533079" y="3434808"/>
            <a:ext cx="5081284" cy="261359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6540496" y="2150912"/>
            <a:ext cx="5073866" cy="827381"/>
          </a:xfrm>
        </p:spPr>
        <p:txBody>
          <a:bodyPr/>
          <a:lstStyle>
            <a:lvl1pPr>
              <a:lnSpc>
                <a:spcPct val="100000"/>
              </a:lnSpc>
              <a:buFont typeface="Arial" panose="020B0604020202020204" pitchFamily="34" charset="0"/>
              <a:buNone/>
              <a:defRPr sz="1455" b="1">
                <a:solidFill>
                  <a:schemeClr val="tx1"/>
                </a:solidFill>
              </a:defRPr>
            </a:lvl1pPr>
            <a:lvl2pPr marL="0" indent="0">
              <a:spcAft>
                <a:spcPts val="0"/>
              </a:spcAft>
              <a:buFontTx/>
              <a:buNone/>
              <a:defRPr sz="1455" b="1">
                <a:solidFill>
                  <a:schemeClr val="accent1"/>
                </a:solidFill>
              </a:defRPr>
            </a:lvl2pPr>
            <a:lvl3pPr marL="0" indent="0">
              <a:spcBef>
                <a:spcPts val="0"/>
              </a:spcBef>
              <a:buFontTx/>
              <a:buNone/>
              <a:defRPr sz="1213"/>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577637" y="5092479"/>
            <a:ext cx="955990" cy="78027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40496" y="1606818"/>
            <a:ext cx="474911" cy="401189"/>
          </a:xfrm>
          <a:prstGeom prst="rect">
            <a:avLst/>
          </a:prstGeom>
        </p:spPr>
      </p:pic>
    </p:spTree>
    <p:extLst>
      <p:ext uri="{BB962C8B-B14F-4D97-AF65-F5344CB8AC3E}">
        <p14:creationId xmlns:p14="http://schemas.microsoft.com/office/powerpoint/2010/main" val="328197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8" y="537198"/>
            <a:ext cx="11042887" cy="403133"/>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6314540" y="3865484"/>
            <a:ext cx="2424253" cy="218291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577638" y="1245959"/>
            <a:ext cx="5299823" cy="480244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9190110" y="3865484"/>
            <a:ext cx="2424253" cy="218291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6314539" y="1245958"/>
            <a:ext cx="5299823" cy="218304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332632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163715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Immunization, Vaccines and Biologicals</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358299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577639" y="537198"/>
            <a:ext cx="7246760" cy="403133"/>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586304" y="1996560"/>
            <a:ext cx="3456798" cy="1262525"/>
          </a:xfrm>
        </p:spPr>
        <p:txBody>
          <a:bodyPr/>
          <a:lstStyle>
            <a:lvl1pPr>
              <a:spcAft>
                <a:spcPts val="364"/>
              </a:spcAft>
              <a:defRPr sz="1213"/>
            </a:lvl1pPr>
            <a:lvl2pPr>
              <a:spcAft>
                <a:spcPts val="364"/>
              </a:spcAft>
              <a:defRPr sz="1092"/>
            </a:lvl2pPr>
            <a:lvl3pPr>
              <a:spcAft>
                <a:spcPts val="364"/>
              </a:spcAft>
              <a:defRPr sz="970"/>
            </a:lvl3pPr>
            <a:lvl4pPr>
              <a:spcAft>
                <a:spcPts val="364"/>
              </a:spcAft>
              <a:defRPr sz="849"/>
            </a:lvl4pPr>
            <a:lvl5pPr>
              <a:spcAft>
                <a:spcPts val="364"/>
              </a:spcAft>
              <a:defRPr sz="84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a:extLst>
              <a:ext uri="{FF2B5EF4-FFF2-40B4-BE49-F238E27FC236}">
                <a16:creationId xmlns:a16="http://schemas.microsoft.com/office/drawing/2014/main" id="{555C20B5-AD8E-49E0-8754-75D912EBE8BE}"/>
              </a:ext>
            </a:extLst>
          </p:cNvPr>
          <p:cNvSpPr>
            <a:spLocks noGrp="1"/>
          </p:cNvSpPr>
          <p:nvPr>
            <p:ph type="body" sz="quarter" idx="14"/>
          </p:nvPr>
        </p:nvSpPr>
        <p:spPr>
          <a:xfrm>
            <a:off x="4367601" y="1996560"/>
            <a:ext cx="3456798" cy="1262525"/>
          </a:xfrm>
        </p:spPr>
        <p:txBody>
          <a:bodyPr/>
          <a:lstStyle>
            <a:lvl1pPr>
              <a:spcAft>
                <a:spcPts val="364"/>
              </a:spcAft>
              <a:defRPr sz="1213"/>
            </a:lvl1pPr>
            <a:lvl2pPr>
              <a:spcAft>
                <a:spcPts val="364"/>
              </a:spcAft>
              <a:defRPr sz="1092"/>
            </a:lvl2pPr>
            <a:lvl3pPr>
              <a:spcAft>
                <a:spcPts val="364"/>
              </a:spcAft>
              <a:defRPr sz="970"/>
            </a:lvl3pPr>
            <a:lvl4pPr>
              <a:spcAft>
                <a:spcPts val="364"/>
              </a:spcAft>
              <a:defRPr sz="849"/>
            </a:lvl4pPr>
            <a:lvl5pPr>
              <a:spcAft>
                <a:spcPts val="364"/>
              </a:spcAft>
              <a:defRPr sz="84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8148898" y="1996560"/>
            <a:ext cx="3456798" cy="1262525"/>
          </a:xfrm>
        </p:spPr>
        <p:txBody>
          <a:bodyPr/>
          <a:lstStyle>
            <a:lvl1pPr>
              <a:spcAft>
                <a:spcPts val="364"/>
              </a:spcAft>
              <a:defRPr sz="1213"/>
            </a:lvl1pPr>
            <a:lvl2pPr>
              <a:spcAft>
                <a:spcPts val="364"/>
              </a:spcAft>
              <a:defRPr sz="1092"/>
            </a:lvl2pPr>
            <a:lvl3pPr>
              <a:spcAft>
                <a:spcPts val="364"/>
              </a:spcAft>
              <a:defRPr sz="970"/>
            </a:lvl3pPr>
            <a:lvl4pPr>
              <a:spcAft>
                <a:spcPts val="364"/>
              </a:spcAft>
              <a:defRPr sz="849"/>
            </a:lvl4pPr>
            <a:lvl5pPr>
              <a:spcAft>
                <a:spcPts val="364"/>
              </a:spcAft>
              <a:defRPr sz="84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586304" y="1529131"/>
            <a:ext cx="3456798" cy="282598"/>
          </a:xfrm>
        </p:spPr>
        <p:txBody>
          <a:bodyPr/>
          <a:lstStyle>
            <a:lvl1pPr>
              <a:defRPr lang="en-GB" sz="1698" b="1" kern="1200" dirty="0">
                <a:solidFill>
                  <a:schemeClr val="accent1"/>
                </a:solidFill>
                <a:latin typeface="+mn-lt"/>
                <a:ea typeface="+mn-ea"/>
                <a:cs typeface="+mn-cs"/>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4367601" y="1529131"/>
            <a:ext cx="3456798" cy="282641"/>
          </a:xfrm>
        </p:spPr>
        <p:txBody>
          <a:bodyPr/>
          <a:lstStyle>
            <a:lvl1pPr>
              <a:defRPr lang="en-GB" sz="1698" b="1" kern="1200" dirty="0">
                <a:solidFill>
                  <a:schemeClr val="accent1"/>
                </a:solidFill>
                <a:latin typeface="+mn-lt"/>
                <a:ea typeface="+mn-ea"/>
                <a:cs typeface="+mn-cs"/>
              </a:defRPr>
            </a:lvl1pPr>
          </a:lstStyle>
          <a:p>
            <a:pPr marL="0" lvl="0" indent="0" algn="l" defTabSz="554492" rtl="0" eaLnBrk="1" latinLnBrk="0" hangingPunct="1">
              <a:lnSpc>
                <a:spcPct val="120000"/>
              </a:lnSpc>
              <a:spcBef>
                <a:spcPts val="606"/>
              </a:spcBef>
              <a:spcAft>
                <a:spcPts val="728"/>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8148898" y="1529131"/>
            <a:ext cx="3456798" cy="282641"/>
          </a:xfrm>
        </p:spPr>
        <p:txBody>
          <a:bodyPr/>
          <a:lstStyle>
            <a:lvl1pPr>
              <a:defRPr lang="en-GB" sz="1698" b="1" kern="1200" dirty="0">
                <a:solidFill>
                  <a:schemeClr val="accent1"/>
                </a:solidFill>
                <a:latin typeface="+mn-lt"/>
                <a:ea typeface="+mn-ea"/>
                <a:cs typeface="+mn-cs"/>
              </a:defRPr>
            </a:lvl1pPr>
          </a:lstStyle>
          <a:p>
            <a:pPr marL="0" lvl="0" indent="0" algn="l" defTabSz="554492" rtl="0" eaLnBrk="1" latinLnBrk="0" hangingPunct="1">
              <a:lnSpc>
                <a:spcPct val="120000"/>
              </a:lnSpc>
              <a:spcBef>
                <a:spcPts val="606"/>
              </a:spcBef>
              <a:spcAft>
                <a:spcPts val="728"/>
              </a:spcAft>
              <a:buSzPct val="75000"/>
              <a:buFontTx/>
              <a:buNone/>
            </a:pPr>
            <a:r>
              <a:rPr lang="en-US"/>
              <a:t>Click to edit Master text styles</a:t>
            </a:r>
          </a:p>
        </p:txBody>
      </p:sp>
    </p:spTree>
    <p:extLst>
      <p:ext uri="{BB962C8B-B14F-4D97-AF65-F5344CB8AC3E}">
        <p14:creationId xmlns:p14="http://schemas.microsoft.com/office/powerpoint/2010/main" val="254447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 Column Lis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577637" y="577597"/>
            <a:ext cx="11013620" cy="787604"/>
          </a:xfrm>
        </p:spPr>
        <p:txBody>
          <a:bodyPr numCol="5" spcCol="144000"/>
          <a:lstStyle>
            <a:lvl1pPr>
              <a:spcBef>
                <a:spcPts val="1092"/>
              </a:spcBef>
              <a:defRPr sz="1455" b="1">
                <a:solidFill>
                  <a:schemeClr val="accent1"/>
                </a:solidFill>
              </a:defRPr>
            </a:lvl1pPr>
            <a:lvl2pPr marL="0" indent="0">
              <a:spcBef>
                <a:spcPts val="0"/>
              </a:spcBef>
              <a:spcAft>
                <a:spcPts val="0"/>
              </a:spcAft>
              <a:buFont typeface="Arial" panose="020B0604020202020204" pitchFamily="34" charset="0"/>
              <a:buNone/>
              <a:defRPr sz="819"/>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5231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577639" y="537198"/>
            <a:ext cx="7135740" cy="403133"/>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4478621" y="1508364"/>
            <a:ext cx="3234758" cy="44498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8379604" y="1508364"/>
            <a:ext cx="3234758" cy="444985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577638" y="1508364"/>
            <a:ext cx="3234758" cy="444985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737090" y="1670632"/>
            <a:ext cx="2909728" cy="242977"/>
          </a:xfrm>
        </p:spPr>
        <p:txBody>
          <a:bodyPr/>
          <a:lstStyle>
            <a:lvl1pPr>
              <a:defRPr b="1">
                <a:solidFill>
                  <a:schemeClr val="bg1"/>
                </a:solidFill>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737090" y="1962466"/>
            <a:ext cx="2909728" cy="851708"/>
          </a:xfrm>
        </p:spPr>
        <p:txBody>
          <a:bodyPr/>
          <a:lstStyle>
            <a:lvl1pPr>
              <a:defRPr sz="2426" b="1">
                <a:solidFill>
                  <a:schemeClr val="bg1"/>
                </a:solidFill>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737090" y="2551053"/>
            <a:ext cx="2909728" cy="182242"/>
          </a:xfrm>
        </p:spPr>
        <p:txBody>
          <a:bodyPr/>
          <a:lstStyle>
            <a:lvl1pPr>
              <a:defRPr sz="1092"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4641136" y="1670632"/>
            <a:ext cx="2909728" cy="242977"/>
          </a:xfrm>
        </p:spPr>
        <p:txBody>
          <a:bodyPr/>
          <a:lstStyle>
            <a:lvl1pPr>
              <a:defRPr b="1">
                <a:solidFill>
                  <a:schemeClr val="bg1"/>
                </a:solidFill>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4641136" y="1962466"/>
            <a:ext cx="2909728" cy="851708"/>
          </a:xfrm>
        </p:spPr>
        <p:txBody>
          <a:bodyPr/>
          <a:lstStyle>
            <a:lvl1pPr>
              <a:defRPr sz="2426" b="1">
                <a:solidFill>
                  <a:schemeClr val="bg1"/>
                </a:solidFill>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4641136" y="2551053"/>
            <a:ext cx="2909728" cy="182242"/>
          </a:xfrm>
        </p:spPr>
        <p:txBody>
          <a:bodyPr/>
          <a:lstStyle>
            <a:lvl1pPr>
              <a:defRPr sz="1092"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8542118" y="1670632"/>
            <a:ext cx="2909728" cy="242977"/>
          </a:xfrm>
        </p:spPr>
        <p:txBody>
          <a:bodyPr/>
          <a:lstStyle>
            <a:lvl1pPr>
              <a:defRPr b="1">
                <a:solidFill>
                  <a:schemeClr val="bg1"/>
                </a:solidFill>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8542118" y="1962466"/>
            <a:ext cx="2909728" cy="851708"/>
          </a:xfrm>
        </p:spPr>
        <p:txBody>
          <a:bodyPr/>
          <a:lstStyle>
            <a:lvl1pPr>
              <a:defRPr sz="2426" b="1">
                <a:solidFill>
                  <a:schemeClr val="bg1"/>
                </a:solidFill>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8542118" y="2551053"/>
            <a:ext cx="2909728" cy="182242"/>
          </a:xfrm>
        </p:spPr>
        <p:txBody>
          <a:bodyPr/>
          <a:lstStyle>
            <a:lvl1pPr>
              <a:defRPr sz="1092"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6346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235184" y="2299040"/>
            <a:ext cx="3379179" cy="374936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8" name="Text Placeholder 12">
            <a:extLst>
              <a:ext uri="{FF2B5EF4-FFF2-40B4-BE49-F238E27FC236}">
                <a16:creationId xmlns:a16="http://schemas.microsoft.com/office/drawing/2014/main" id="{A1024D94-2B7F-4DBA-A8BF-DEDE99A6C733}"/>
              </a:ext>
            </a:extLst>
          </p:cNvPr>
          <p:cNvSpPr>
            <a:spLocks noGrp="1"/>
          </p:cNvSpPr>
          <p:nvPr>
            <p:ph type="body" sz="quarter" idx="16" hasCustomPrompt="1"/>
          </p:nvPr>
        </p:nvSpPr>
        <p:spPr>
          <a:xfrm>
            <a:off x="4256225" y="2342856"/>
            <a:ext cx="3734425" cy="3705790"/>
          </a:xfrm>
        </p:spPr>
        <p:txBody>
          <a:bodyPr wrap="square" numCol="1" spcCol="756000">
            <a:noAutofit/>
          </a:bodyPr>
          <a:lstStyle>
            <a:lvl1pPr marL="7701" indent="0" defTabSz="553530">
              <a:lnSpc>
                <a:spcPct val="100000"/>
              </a:lnSpc>
              <a:spcBef>
                <a:spcPts val="334"/>
              </a:spcBef>
              <a:spcAft>
                <a:spcPts val="0"/>
              </a:spcAft>
              <a:buFont typeface="Arial" panose="020B0604020202020204" pitchFamily="34" charset="0"/>
              <a:buNone/>
              <a:defRPr lang="en-GB" b="1" dirty="0" smtClean="0">
                <a:solidFill>
                  <a:schemeClr val="accent1"/>
                </a:solidFill>
              </a:defRPr>
            </a:lvl1pPr>
            <a:lvl2pPr marL="0" indent="0" defTabSz="553530">
              <a:lnSpc>
                <a:spcPct val="150000"/>
              </a:lnSpc>
              <a:spcBef>
                <a:spcPts val="0"/>
              </a:spcBef>
              <a:spcAft>
                <a:spcPts val="970"/>
              </a:spcAft>
              <a:buFont typeface="Arial" panose="020B0604020202020204" pitchFamily="34" charset="0"/>
              <a:buNone/>
              <a:defRPr lang="nl-NL" sz="1213" dirty="0">
                <a:solidFill>
                  <a:schemeClr val="tx1"/>
                </a:solidFill>
              </a:defRPr>
            </a:lvl2pPr>
            <a:lvl3pPr>
              <a:defRPr/>
            </a:lvl3pPr>
            <a:lvl5pPr>
              <a:defRPr/>
            </a:lvl5pPr>
          </a:lstStyle>
          <a:p>
            <a:pPr marL="12700">
              <a:lnSpc>
                <a:spcPct val="100000"/>
              </a:lnSpc>
              <a:spcBef>
                <a:spcPts val="550"/>
              </a:spcBef>
            </a:pPr>
            <a:r>
              <a:rPr lang="en-GB" sz="1455">
                <a:latin typeface="Century Gothic"/>
                <a:cs typeface="Century Gothic"/>
              </a:rPr>
              <a:t>Join Zoom meeting</a:t>
            </a:r>
          </a:p>
          <a:p>
            <a:pPr marL="7701" lvl="1">
              <a:lnSpc>
                <a:spcPct val="100000"/>
              </a:lnSpc>
              <a:spcBef>
                <a:spcPts val="334"/>
              </a:spcBef>
            </a:pPr>
            <a:r>
              <a:rPr lang="en-GB" sz="1455">
                <a:latin typeface="Century Gothic"/>
                <a:cs typeface="Century Gothic"/>
              </a:rPr>
              <a:t>https://zoom.us/#/#########</a:t>
            </a:r>
          </a:p>
          <a:p>
            <a:pPr marL="12700">
              <a:lnSpc>
                <a:spcPct val="100000"/>
              </a:lnSpc>
              <a:spcBef>
                <a:spcPts val="550"/>
              </a:spcBef>
            </a:pPr>
            <a:endParaRPr lang="en-GB" sz="1455">
              <a:latin typeface="Century Gothic"/>
              <a:cs typeface="Century Gothic"/>
            </a:endParaRPr>
          </a:p>
          <a:p>
            <a:pPr marL="12700">
              <a:lnSpc>
                <a:spcPct val="100000"/>
              </a:lnSpc>
              <a:spcBef>
                <a:spcPts val="550"/>
              </a:spcBef>
            </a:pPr>
            <a:r>
              <a:rPr lang="en-GB" sz="1455">
                <a:latin typeface="Century Gothic"/>
                <a:cs typeface="Century Gothic"/>
              </a:rPr>
              <a:t>Meeting ID</a:t>
            </a:r>
          </a:p>
          <a:p>
            <a:pPr marL="7701" lvl="1">
              <a:lnSpc>
                <a:spcPct val="100000"/>
              </a:lnSpc>
              <a:spcBef>
                <a:spcPts val="334"/>
              </a:spcBef>
            </a:pPr>
            <a:r>
              <a:rPr lang="en-GB" sz="1455">
                <a:latin typeface="Century Gothic"/>
                <a:cs typeface="Century Gothic"/>
              </a:rPr>
              <a:t>985 717 469</a:t>
            </a:r>
          </a:p>
          <a:p>
            <a:pPr marL="12700">
              <a:lnSpc>
                <a:spcPct val="100000"/>
              </a:lnSpc>
              <a:spcBef>
                <a:spcPts val="550"/>
              </a:spcBef>
            </a:pPr>
            <a:r>
              <a:rPr lang="en-GB" sz="1455">
                <a:latin typeface="Century Gothic"/>
                <a:cs typeface="Century Gothic"/>
              </a:rPr>
              <a:t>One tap mobile</a:t>
            </a:r>
          </a:p>
          <a:p>
            <a:pPr marL="7701" lvl="1">
              <a:lnSpc>
                <a:spcPct val="100000"/>
              </a:lnSpc>
              <a:spcBef>
                <a:spcPts val="334"/>
              </a:spcBef>
            </a:pPr>
            <a:r>
              <a:rPr lang="en-GB" sz="1455">
                <a:latin typeface="Century Gothic"/>
                <a:cs typeface="Century Gothic"/>
              </a:rPr>
              <a:t>+00000000000,,000000000# US (New York)</a:t>
            </a:r>
          </a:p>
          <a:p>
            <a:pPr marL="12700">
              <a:lnSpc>
                <a:spcPct val="100000"/>
              </a:lnSpc>
              <a:spcBef>
                <a:spcPts val="550"/>
              </a:spcBef>
            </a:pPr>
            <a:r>
              <a:rPr lang="en-GB" sz="1455">
                <a:latin typeface="Century Gothic"/>
                <a:cs typeface="Century Gothic"/>
              </a:rPr>
              <a:t>Dial by your location</a:t>
            </a:r>
          </a:p>
          <a:p>
            <a:pPr marL="7701" lvl="1">
              <a:lnSpc>
                <a:spcPct val="100000"/>
              </a:lnSpc>
              <a:spcBef>
                <a:spcPts val="334"/>
              </a:spcBef>
            </a:pPr>
            <a:r>
              <a:rPr lang="en-GB" sz="1455">
                <a:latin typeface="Century Gothic"/>
                <a:cs typeface="Century Gothic"/>
              </a:rPr>
              <a:t>+0 000 000 0000 US (New York)</a:t>
            </a:r>
            <a:br>
              <a:rPr lang="en-GB" sz="1455">
                <a:latin typeface="Century Gothic"/>
                <a:cs typeface="Century Gothic"/>
              </a:rPr>
            </a:br>
            <a:r>
              <a:rPr lang="en-GB" sz="1455">
                <a:latin typeface="Century Gothic"/>
                <a:cs typeface="Century Gothic"/>
              </a:rPr>
              <a:t>+ 0 000 000 0000 (Switzerland)</a:t>
            </a:r>
          </a:p>
          <a:p>
            <a:pPr marL="12700">
              <a:lnSpc>
                <a:spcPct val="100000"/>
              </a:lnSpc>
              <a:spcBef>
                <a:spcPts val="550"/>
              </a:spcBef>
            </a:pPr>
            <a:r>
              <a:rPr lang="en-GB" sz="1455">
                <a:latin typeface="Century Gothic"/>
                <a:cs typeface="Century Gothic"/>
              </a:rPr>
              <a:t>Find your local number</a:t>
            </a:r>
          </a:p>
          <a:p>
            <a:pPr marL="7701" lvl="1">
              <a:lnSpc>
                <a:spcPct val="100000"/>
              </a:lnSpc>
              <a:spcBef>
                <a:spcPts val="334"/>
              </a:spcBef>
            </a:pPr>
            <a:r>
              <a:rPr lang="en-GB" sz="1455">
                <a:latin typeface="Century Gothic"/>
                <a:cs typeface="Century Gothic"/>
              </a:rPr>
              <a:t>https://zoom.us/#/#########</a:t>
            </a:r>
          </a:p>
        </p:txBody>
      </p:sp>
      <p:sp>
        <p:nvSpPr>
          <p:cNvPr id="20" name="Text Placeholder 12">
            <a:extLst>
              <a:ext uri="{FF2B5EF4-FFF2-40B4-BE49-F238E27FC236}">
                <a16:creationId xmlns:a16="http://schemas.microsoft.com/office/drawing/2014/main" id="{2EA03943-37B3-4B4C-9880-387AAE60F712}"/>
              </a:ext>
            </a:extLst>
          </p:cNvPr>
          <p:cNvSpPr>
            <a:spLocks noGrp="1"/>
          </p:cNvSpPr>
          <p:nvPr>
            <p:ph type="body" sz="quarter" idx="19" hasCustomPrompt="1"/>
          </p:nvPr>
        </p:nvSpPr>
        <p:spPr>
          <a:xfrm>
            <a:off x="577638" y="2342856"/>
            <a:ext cx="3216397" cy="3705790"/>
          </a:xfrm>
        </p:spPr>
        <p:txBody>
          <a:bodyPr wrap="square" numCol="1" spcCol="756000">
            <a:noAutofit/>
          </a:bodyPr>
          <a:lstStyle>
            <a:lvl1pPr marL="7701" indent="0" defTabSz="553530">
              <a:lnSpc>
                <a:spcPct val="100000"/>
              </a:lnSpc>
              <a:spcBef>
                <a:spcPts val="334"/>
              </a:spcBef>
              <a:spcAft>
                <a:spcPts val="0"/>
              </a:spcAft>
              <a:buFont typeface="Arial" panose="020B0604020202020204" pitchFamily="34" charset="0"/>
              <a:buNone/>
              <a:defRPr sz="1092" b="1">
                <a:solidFill>
                  <a:schemeClr val="accent1"/>
                </a:solidFill>
              </a:defRPr>
            </a:lvl1pPr>
            <a:lvl2pPr marL="0" indent="0" defTabSz="553530">
              <a:spcAft>
                <a:spcPts val="1455"/>
              </a:spcAft>
              <a:buFont typeface="Arial" panose="020B0604020202020204" pitchFamily="34" charset="0"/>
              <a:buNone/>
              <a:defRPr sz="1092"/>
            </a:lvl2pPr>
            <a:lvl3pPr>
              <a:defRPr/>
            </a:lvl3pPr>
            <a:lvl5pPr>
              <a:defRPr/>
            </a:lvl5pPr>
          </a:lstStyle>
          <a:p>
            <a:pPr marL="12700">
              <a:lnSpc>
                <a:spcPct val="100000"/>
              </a:lnSpc>
              <a:spcBef>
                <a:spcPts val="550"/>
              </a:spcBef>
            </a:pPr>
            <a:r>
              <a:rPr lang="en-GB" sz="1455">
                <a:latin typeface="Century Gothic"/>
                <a:cs typeface="Century Gothic"/>
              </a:rPr>
              <a:t>Topic</a:t>
            </a:r>
          </a:p>
          <a:p>
            <a:pPr marL="7701" lvl="1">
              <a:lnSpc>
                <a:spcPct val="100000"/>
              </a:lnSpc>
              <a:spcBef>
                <a:spcPts val="334"/>
              </a:spcBef>
            </a:pPr>
            <a:r>
              <a:rPr lang="en-GB" sz="1455">
                <a:latin typeface="Century Gothic"/>
                <a:cs typeface="Century Gothic"/>
              </a:rPr>
              <a:t>Meeting Title</a:t>
            </a:r>
          </a:p>
          <a:p>
            <a:pPr marL="12700">
              <a:lnSpc>
                <a:spcPct val="100000"/>
              </a:lnSpc>
              <a:spcBef>
                <a:spcPts val="550"/>
              </a:spcBef>
            </a:pPr>
            <a:r>
              <a:rPr lang="en-GB" sz="1455">
                <a:latin typeface="Century Gothic"/>
                <a:cs typeface="Century Gothic"/>
              </a:rPr>
              <a:t>Time</a:t>
            </a:r>
          </a:p>
          <a:p>
            <a:pPr marL="7701" lvl="1">
              <a:lnSpc>
                <a:spcPct val="100000"/>
              </a:lnSpc>
              <a:spcBef>
                <a:spcPts val="334"/>
              </a:spcBef>
            </a:pPr>
            <a:r>
              <a:rPr lang="en-GB" sz="1455">
                <a:latin typeface="Century Gothic"/>
                <a:cs typeface="Century Gothic"/>
              </a:rPr>
              <a:t>MMM DD, YYYY</a:t>
            </a:r>
            <a:br>
              <a:rPr lang="en-GB" sz="1455">
                <a:latin typeface="Century Gothic"/>
                <a:cs typeface="Century Gothic"/>
              </a:rPr>
            </a:br>
            <a:r>
              <a:rPr lang="en-GB" sz="1455">
                <a:latin typeface="Century Gothic"/>
                <a:cs typeface="Century Gothic"/>
              </a:rPr>
              <a:t>04:00 PM CET/ 10:00 AM ET</a:t>
            </a:r>
          </a:p>
          <a:p>
            <a:pPr marL="12700">
              <a:lnSpc>
                <a:spcPct val="100000"/>
              </a:lnSpc>
              <a:spcBef>
                <a:spcPts val="550"/>
              </a:spcBef>
            </a:pPr>
            <a:r>
              <a:rPr lang="en-GB" sz="1455">
                <a:latin typeface="Century Gothic"/>
                <a:cs typeface="Century Gothic"/>
              </a:rPr>
              <a:t>Estimated call length</a:t>
            </a:r>
          </a:p>
          <a:p>
            <a:pPr marL="7701" lvl="1">
              <a:lnSpc>
                <a:spcPct val="100000"/>
              </a:lnSpc>
              <a:spcBef>
                <a:spcPts val="334"/>
              </a:spcBef>
            </a:pPr>
            <a:r>
              <a:rPr lang="en-GB" sz="1455">
                <a:latin typeface="Century Gothic"/>
                <a:cs typeface="Century Gothic"/>
              </a:rPr>
              <a:t>30 minutes</a:t>
            </a:r>
          </a:p>
        </p:txBody>
      </p:sp>
    </p:spTree>
    <p:extLst>
      <p:ext uri="{BB962C8B-B14F-4D97-AF65-F5344CB8AC3E}">
        <p14:creationId xmlns:p14="http://schemas.microsoft.com/office/powerpoint/2010/main" val="348380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066800"/>
          </a:xfrm>
        </p:spPr>
        <p:txBody>
          <a:bodyPr/>
          <a:lstStyle>
            <a:lvl1pPr algn="ctr" defTabSz="1039865" rtl="0" fontAlgn="base">
              <a:spcBef>
                <a:spcPct val="0"/>
              </a:spcBef>
              <a:spcAft>
                <a:spcPct val="0"/>
              </a:spcAft>
              <a:defRPr lang="fr-FR" sz="4000" b="1">
                <a:solidFill>
                  <a:srgbClr val="000066"/>
                </a:solidFill>
                <a:latin typeface="+mj-lt"/>
                <a:ea typeface="+mj-ea"/>
                <a:cs typeface="Calibri" panose="020F0502020204030204" pitchFamily="34" charset="0"/>
              </a:defRPr>
            </a:lvl1pPr>
          </a:lstStyle>
          <a:p>
            <a:r>
              <a:rPr lang="en-US"/>
              <a:t>Click to edit Master title style</a:t>
            </a:r>
            <a:endParaRPr lang="fr-FR"/>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5" name="Straight Connector 4"/>
          <p:cNvCxnSpPr/>
          <p:nvPr userDrawn="1"/>
        </p:nvCxnSpPr>
        <p:spPr bwMode="auto">
          <a:xfrm>
            <a:off x="0" y="1066800"/>
            <a:ext cx="12192000" cy="0"/>
          </a:xfrm>
          <a:prstGeom prst="line">
            <a:avLst/>
          </a:prstGeom>
          <a:solidFill>
            <a:schemeClr val="accent1"/>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585794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meline / Milestones">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nvGraphicFramePr>
        <p:xfrm>
          <a:off x="577222" y="2730107"/>
          <a:ext cx="11036725" cy="3318295"/>
        </p:xfrm>
        <a:graphic>
          <a:graphicData uri="http://schemas.openxmlformats.org/drawingml/2006/table">
            <a:tbl>
              <a:tblPr bandCol="1">
                <a:tableStyleId>{2D5ABB26-0587-4C30-8999-92F81FD0307C}</a:tableStyleId>
              </a:tblPr>
              <a:tblGrid>
                <a:gridCol w="1576675">
                  <a:extLst>
                    <a:ext uri="{9D8B030D-6E8A-4147-A177-3AD203B41FA5}">
                      <a16:colId xmlns:a16="http://schemas.microsoft.com/office/drawing/2014/main" val="4151945498"/>
                    </a:ext>
                  </a:extLst>
                </a:gridCol>
                <a:gridCol w="1576675">
                  <a:extLst>
                    <a:ext uri="{9D8B030D-6E8A-4147-A177-3AD203B41FA5}">
                      <a16:colId xmlns:a16="http://schemas.microsoft.com/office/drawing/2014/main" val="1382627474"/>
                    </a:ext>
                  </a:extLst>
                </a:gridCol>
                <a:gridCol w="1576675">
                  <a:extLst>
                    <a:ext uri="{9D8B030D-6E8A-4147-A177-3AD203B41FA5}">
                      <a16:colId xmlns:a16="http://schemas.microsoft.com/office/drawing/2014/main" val="2312284562"/>
                    </a:ext>
                  </a:extLst>
                </a:gridCol>
                <a:gridCol w="1576675">
                  <a:extLst>
                    <a:ext uri="{9D8B030D-6E8A-4147-A177-3AD203B41FA5}">
                      <a16:colId xmlns:a16="http://schemas.microsoft.com/office/drawing/2014/main" val="1977789979"/>
                    </a:ext>
                  </a:extLst>
                </a:gridCol>
                <a:gridCol w="1576675">
                  <a:extLst>
                    <a:ext uri="{9D8B030D-6E8A-4147-A177-3AD203B41FA5}">
                      <a16:colId xmlns:a16="http://schemas.microsoft.com/office/drawing/2014/main" val="289107806"/>
                    </a:ext>
                  </a:extLst>
                </a:gridCol>
                <a:gridCol w="1576675">
                  <a:extLst>
                    <a:ext uri="{9D8B030D-6E8A-4147-A177-3AD203B41FA5}">
                      <a16:colId xmlns:a16="http://schemas.microsoft.com/office/drawing/2014/main" val="380964293"/>
                    </a:ext>
                  </a:extLst>
                </a:gridCol>
                <a:gridCol w="1576675">
                  <a:extLst>
                    <a:ext uri="{9D8B030D-6E8A-4147-A177-3AD203B41FA5}">
                      <a16:colId xmlns:a16="http://schemas.microsoft.com/office/drawing/2014/main" val="2998086781"/>
                    </a:ext>
                  </a:extLst>
                </a:gridCol>
              </a:tblGrid>
              <a:tr h="3318295">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2"/>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2"/>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000" kern="1200">
                        <a:solidFill>
                          <a:schemeClr val="tx1"/>
                        </a:solidFill>
                        <a:latin typeface="+mn-lt"/>
                        <a:ea typeface="+mn-ea"/>
                        <a:cs typeface="+mn-cs"/>
                      </a:endParaRPr>
                    </a:p>
                  </a:txBody>
                  <a:tcPr marL="174656" marR="174656" marT="218304" marB="174643">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6" name="object 14">
            <a:extLst>
              <a:ext uri="{FF2B5EF4-FFF2-40B4-BE49-F238E27FC236}">
                <a16:creationId xmlns:a16="http://schemas.microsoft.com/office/drawing/2014/main" id="{90578DB9-BA6E-47D0-A9E9-CCE6534555DB}"/>
              </a:ext>
            </a:extLst>
          </p:cNvPr>
          <p:cNvSpPr/>
          <p:nvPr userDrawn="1"/>
        </p:nvSpPr>
        <p:spPr>
          <a:xfrm>
            <a:off x="577850" y="2733787"/>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4" name="Oval 53">
            <a:extLst>
              <a:ext uri="{FF2B5EF4-FFF2-40B4-BE49-F238E27FC236}">
                <a16:creationId xmlns:a16="http://schemas.microsoft.com/office/drawing/2014/main" id="{9E7A0D4B-AB57-44B0-97E1-0F74C2C20372}"/>
              </a:ext>
            </a:extLst>
          </p:cNvPr>
          <p:cNvSpPr/>
          <p:nvPr/>
        </p:nvSpPr>
        <p:spPr>
          <a:xfrm>
            <a:off x="763224"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5" name="Oval 54">
            <a:extLst>
              <a:ext uri="{FF2B5EF4-FFF2-40B4-BE49-F238E27FC236}">
                <a16:creationId xmlns:a16="http://schemas.microsoft.com/office/drawing/2014/main" id="{80550B66-ACB8-412D-961E-711CE5C8D994}"/>
              </a:ext>
            </a:extLst>
          </p:cNvPr>
          <p:cNvSpPr/>
          <p:nvPr/>
        </p:nvSpPr>
        <p:spPr>
          <a:xfrm>
            <a:off x="2343908"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6" name="Oval 55">
            <a:extLst>
              <a:ext uri="{FF2B5EF4-FFF2-40B4-BE49-F238E27FC236}">
                <a16:creationId xmlns:a16="http://schemas.microsoft.com/office/drawing/2014/main" id="{08C9AC41-4B38-40D6-B070-CDF412ECA81A}"/>
              </a:ext>
            </a:extLst>
          </p:cNvPr>
          <p:cNvSpPr/>
          <p:nvPr/>
        </p:nvSpPr>
        <p:spPr>
          <a:xfrm>
            <a:off x="3924591"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7" name="Oval 56">
            <a:extLst>
              <a:ext uri="{FF2B5EF4-FFF2-40B4-BE49-F238E27FC236}">
                <a16:creationId xmlns:a16="http://schemas.microsoft.com/office/drawing/2014/main" id="{2CD996F1-C360-4368-A00A-CE14EF9239BF}"/>
              </a:ext>
            </a:extLst>
          </p:cNvPr>
          <p:cNvSpPr/>
          <p:nvPr/>
        </p:nvSpPr>
        <p:spPr>
          <a:xfrm>
            <a:off x="5505274"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8" name="Oval 57">
            <a:extLst>
              <a:ext uri="{FF2B5EF4-FFF2-40B4-BE49-F238E27FC236}">
                <a16:creationId xmlns:a16="http://schemas.microsoft.com/office/drawing/2014/main" id="{44AA5FF5-FC45-4C9B-833A-3EAAFD5E25BD}"/>
              </a:ext>
            </a:extLst>
          </p:cNvPr>
          <p:cNvSpPr/>
          <p:nvPr/>
        </p:nvSpPr>
        <p:spPr>
          <a:xfrm>
            <a:off x="7085958"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9" name="Oval 58">
            <a:extLst>
              <a:ext uri="{FF2B5EF4-FFF2-40B4-BE49-F238E27FC236}">
                <a16:creationId xmlns:a16="http://schemas.microsoft.com/office/drawing/2014/main" id="{7EED920D-5A0E-4D1A-B8B2-01481F89A849}"/>
              </a:ext>
            </a:extLst>
          </p:cNvPr>
          <p:cNvSpPr/>
          <p:nvPr/>
        </p:nvSpPr>
        <p:spPr>
          <a:xfrm>
            <a:off x="8666641"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60" name="Oval 59">
            <a:extLst>
              <a:ext uri="{FF2B5EF4-FFF2-40B4-BE49-F238E27FC236}">
                <a16:creationId xmlns:a16="http://schemas.microsoft.com/office/drawing/2014/main" id="{33F6E636-79A6-4B30-8BC0-632CE4B6ECAC}"/>
              </a:ext>
            </a:extLst>
          </p:cNvPr>
          <p:cNvSpPr/>
          <p:nvPr/>
        </p:nvSpPr>
        <p:spPr>
          <a:xfrm>
            <a:off x="10247326"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577222" y="2283345"/>
            <a:ext cx="1588608" cy="282598"/>
          </a:xfrm>
        </p:spPr>
        <p:txBody>
          <a:bodyPr lIns="288000" rIns="288000" anchor="ctr" anchorCtr="0"/>
          <a:lstStyle>
            <a:lvl1pPr>
              <a:defRPr sz="1698" b="1"/>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2151908" y="2283324"/>
            <a:ext cx="1588608" cy="282641"/>
          </a:xfrm>
        </p:spPr>
        <p:txBody>
          <a:bodyPr lIns="288000" rIns="288000" anchor="ctr" anchorCtr="0"/>
          <a:lstStyle>
            <a:lvl1pPr>
              <a:defRPr sz="1698" b="1"/>
            </a:lvl1pPr>
          </a:lstStyle>
          <a:p>
            <a:pPr marL="0" marR="0" lvl="0" indent="0" algn="l" defTabSz="554492" rtl="0" eaLnBrk="1" fontAlgn="auto" latinLnBrk="0" hangingPunct="1">
              <a:lnSpc>
                <a:spcPct val="120000"/>
              </a:lnSpc>
              <a:spcBef>
                <a:spcPts val="606"/>
              </a:spcBef>
              <a:spcAft>
                <a:spcPts val="728"/>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3726594" y="2283345"/>
            <a:ext cx="1588608" cy="282598"/>
          </a:xfrm>
        </p:spPr>
        <p:txBody>
          <a:bodyPr lIns="288000" rIns="288000" anchor="ctr" anchorCtr="0"/>
          <a:lstStyle>
            <a:lvl1pPr>
              <a:defRPr sz="1698" b="1"/>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5301279" y="2283345"/>
            <a:ext cx="1588608" cy="282598"/>
          </a:xfrm>
        </p:spPr>
        <p:txBody>
          <a:bodyPr lIns="288000" rIns="288000" anchor="ctr" anchorCtr="0"/>
          <a:lstStyle>
            <a:lvl1pPr>
              <a:defRPr sz="1698" b="1"/>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6875965" y="2283345"/>
            <a:ext cx="1588608" cy="282598"/>
          </a:xfrm>
        </p:spPr>
        <p:txBody>
          <a:bodyPr lIns="288000" rIns="288000" anchor="ctr" anchorCtr="0"/>
          <a:lstStyle>
            <a:lvl1pPr>
              <a:defRPr sz="1698" b="1"/>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8450651" y="2283345"/>
            <a:ext cx="1588608" cy="282598"/>
          </a:xfrm>
        </p:spPr>
        <p:txBody>
          <a:bodyPr lIns="288000" rIns="288000" anchor="ctr" anchorCtr="0"/>
          <a:lstStyle>
            <a:lvl1pPr>
              <a:defRPr sz="1698" b="1"/>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0025337" y="2283345"/>
            <a:ext cx="1588608" cy="282598"/>
          </a:xfrm>
        </p:spPr>
        <p:txBody>
          <a:bodyPr lIns="288000" rIns="288000" anchor="ctr" anchorCtr="0"/>
          <a:lstStyle>
            <a:lvl1pPr>
              <a:defRPr sz="1698" b="1"/>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577222" y="3035786"/>
            <a:ext cx="1588608" cy="631932"/>
          </a:xfrm>
        </p:spPr>
        <p:txBody>
          <a:bodyPr lIns="288000" rIns="288000" bIns="288000" anchor="t" anchorCtr="0"/>
          <a:lstStyle>
            <a:lvl1pPr>
              <a:defRPr lang="en-GB" sz="970" kern="1200" dirty="0">
                <a:solidFill>
                  <a:schemeClr val="tx1"/>
                </a:solidFill>
                <a:latin typeface="+mn-lt"/>
                <a:ea typeface="+mn-ea"/>
                <a:cs typeface="+mn-cs"/>
              </a:defRPr>
            </a:lvl1pPr>
          </a:lstStyle>
          <a:p>
            <a:pPr lvl="0">
              <a:lnSpc>
                <a:spcPct val="120000"/>
              </a:lnSpc>
              <a:spcAft>
                <a:spcPts val="1455"/>
              </a:spcAft>
            </a:pPr>
            <a:r>
              <a:rPr lang="en-US" sz="97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2151908" y="3035786"/>
            <a:ext cx="1588608" cy="631932"/>
          </a:xfrm>
        </p:spPr>
        <p:txBody>
          <a:bodyPr lIns="288000" rIns="288000" bIns="288000" anchor="t" anchorCtr="0"/>
          <a:lstStyle>
            <a:lvl1pPr>
              <a:defRPr sz="970" b="0"/>
            </a:lvl1pPr>
          </a:lstStyle>
          <a:p>
            <a:pPr lvl="0">
              <a:lnSpc>
                <a:spcPct val="120000"/>
              </a:lnSpc>
              <a:spcAft>
                <a:spcPts val="1455"/>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3726594" y="3035786"/>
            <a:ext cx="1588608" cy="631932"/>
          </a:xfrm>
        </p:spPr>
        <p:txBody>
          <a:bodyPr lIns="288000" rIns="288000" bIns="288000" anchor="t" anchorCtr="0"/>
          <a:lstStyle>
            <a:lvl1pPr>
              <a:defRPr sz="970" b="0"/>
            </a:lvl1pPr>
          </a:lstStyle>
          <a:p>
            <a:pPr lvl="0">
              <a:lnSpc>
                <a:spcPct val="120000"/>
              </a:lnSpc>
              <a:spcAft>
                <a:spcPts val="1455"/>
              </a:spcAft>
            </a:pPr>
            <a:r>
              <a:rPr lang="en-US" sz="97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5301279" y="3035786"/>
            <a:ext cx="1588608" cy="631932"/>
          </a:xfrm>
        </p:spPr>
        <p:txBody>
          <a:bodyPr lIns="288000" rIns="288000" bIns="288000" anchor="t" anchorCtr="0"/>
          <a:lstStyle>
            <a:lvl1pPr>
              <a:defRPr sz="970" b="0"/>
            </a:lvl1pPr>
          </a:lstStyle>
          <a:p>
            <a:pPr lvl="0">
              <a:lnSpc>
                <a:spcPct val="120000"/>
              </a:lnSpc>
              <a:spcAft>
                <a:spcPts val="1455"/>
              </a:spcAft>
            </a:pPr>
            <a:r>
              <a:rPr lang="en-US" sz="97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6875965" y="3035786"/>
            <a:ext cx="1588608" cy="631932"/>
          </a:xfrm>
        </p:spPr>
        <p:txBody>
          <a:bodyPr lIns="288000" rIns="288000" bIns="288000" anchor="t" anchorCtr="0"/>
          <a:lstStyle>
            <a:lvl1pPr>
              <a:defRPr sz="970" b="0"/>
            </a:lvl1pPr>
          </a:lstStyle>
          <a:p>
            <a:pPr lvl="0">
              <a:lnSpc>
                <a:spcPct val="120000"/>
              </a:lnSpc>
              <a:spcAft>
                <a:spcPts val="1455"/>
              </a:spcAft>
            </a:pPr>
            <a:r>
              <a:rPr lang="en-US" sz="97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8450651" y="3035786"/>
            <a:ext cx="1588608" cy="631932"/>
          </a:xfrm>
        </p:spPr>
        <p:txBody>
          <a:bodyPr lIns="288000" rIns="288000" bIns="288000" anchor="t" anchorCtr="0"/>
          <a:lstStyle>
            <a:lvl1pPr>
              <a:defRPr sz="970" b="0"/>
            </a:lvl1pPr>
          </a:lstStyle>
          <a:p>
            <a:pPr lvl="0" algn="l">
              <a:lnSpc>
                <a:spcPct val="120000"/>
              </a:lnSpc>
              <a:spcAft>
                <a:spcPts val="1455"/>
              </a:spcAft>
            </a:pPr>
            <a:r>
              <a:rPr lang="en-US" sz="97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0025337" y="3035786"/>
            <a:ext cx="1588608" cy="631932"/>
          </a:xfrm>
        </p:spPr>
        <p:txBody>
          <a:bodyPr lIns="288000" rIns="288000" bIns="288000" anchor="t" anchorCtr="0"/>
          <a:lstStyle>
            <a:lvl1pPr>
              <a:defRPr sz="970" b="0"/>
            </a:lvl1pPr>
          </a:lstStyle>
          <a:p>
            <a:pPr marL="0" marR="0" lvl="0" indent="0" algn="l" defTabSz="554492" rtl="0" eaLnBrk="1" fontAlgn="auto" latinLnBrk="0" hangingPunct="1">
              <a:lnSpc>
                <a:spcPct val="120000"/>
              </a:lnSpc>
              <a:spcBef>
                <a:spcPts val="0"/>
              </a:spcBef>
              <a:spcAft>
                <a:spcPts val="1455"/>
              </a:spcAft>
              <a:buClrTx/>
              <a:buSzTx/>
              <a:buFontTx/>
              <a:buNone/>
              <a:tabLst/>
              <a:defRPr/>
            </a:pPr>
            <a:r>
              <a:rPr lang="en-US" sz="970" b="0" i="0">
                <a:solidFill>
                  <a:schemeClr val="tx1"/>
                </a:solidFill>
              </a:rPr>
              <a:t>Click to edit Master text styles</a:t>
            </a:r>
          </a:p>
        </p:txBody>
      </p:sp>
    </p:spTree>
    <p:extLst>
      <p:ext uri="{BB962C8B-B14F-4D97-AF65-F5344CB8AC3E}">
        <p14:creationId xmlns:p14="http://schemas.microsoft.com/office/powerpoint/2010/main" val="94506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nvGraphicFramePr>
        <p:xfrm>
          <a:off x="577221" y="3126838"/>
          <a:ext cx="11049048" cy="2921564"/>
        </p:xfrm>
        <a:graphic>
          <a:graphicData uri="http://schemas.openxmlformats.org/drawingml/2006/table">
            <a:tbl>
              <a:tblPr bandCol="1">
                <a:tableStyleId>{2D5ABB26-0587-4C30-8999-92F81FD0307C}</a:tableStyleId>
              </a:tblPr>
              <a:tblGrid>
                <a:gridCol w="2762262">
                  <a:extLst>
                    <a:ext uri="{9D8B030D-6E8A-4147-A177-3AD203B41FA5}">
                      <a16:colId xmlns:a16="http://schemas.microsoft.com/office/drawing/2014/main" val="1382627474"/>
                    </a:ext>
                  </a:extLst>
                </a:gridCol>
                <a:gridCol w="2762262">
                  <a:extLst>
                    <a:ext uri="{9D8B030D-6E8A-4147-A177-3AD203B41FA5}">
                      <a16:colId xmlns:a16="http://schemas.microsoft.com/office/drawing/2014/main" val="2312284562"/>
                    </a:ext>
                  </a:extLst>
                </a:gridCol>
                <a:gridCol w="2762262">
                  <a:extLst>
                    <a:ext uri="{9D8B030D-6E8A-4147-A177-3AD203B41FA5}">
                      <a16:colId xmlns:a16="http://schemas.microsoft.com/office/drawing/2014/main" val="1977789979"/>
                    </a:ext>
                  </a:extLst>
                </a:gridCol>
                <a:gridCol w="2762262">
                  <a:extLst>
                    <a:ext uri="{9D8B030D-6E8A-4147-A177-3AD203B41FA5}">
                      <a16:colId xmlns:a16="http://schemas.microsoft.com/office/drawing/2014/main" val="289107806"/>
                    </a:ext>
                  </a:extLst>
                </a:gridCol>
              </a:tblGrid>
              <a:tr h="2921564">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2"/>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2"/>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6" name="object 14">
            <a:extLst>
              <a:ext uri="{FF2B5EF4-FFF2-40B4-BE49-F238E27FC236}">
                <a16:creationId xmlns:a16="http://schemas.microsoft.com/office/drawing/2014/main" id="{90578DB9-BA6E-47D0-A9E9-CCE6534555DB}"/>
              </a:ext>
            </a:extLst>
          </p:cNvPr>
          <p:cNvSpPr/>
          <p:nvPr userDrawn="1"/>
        </p:nvSpPr>
        <p:spPr>
          <a:xfrm>
            <a:off x="577850" y="3130517"/>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4" name="Oval 53">
            <a:extLst>
              <a:ext uri="{FF2B5EF4-FFF2-40B4-BE49-F238E27FC236}">
                <a16:creationId xmlns:a16="http://schemas.microsoft.com/office/drawing/2014/main" id="{9E7A0D4B-AB57-44B0-97E1-0F74C2C20372}"/>
              </a:ext>
            </a:extLst>
          </p:cNvPr>
          <p:cNvSpPr/>
          <p:nvPr/>
        </p:nvSpPr>
        <p:spPr>
          <a:xfrm>
            <a:off x="763224" y="306897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6" name="Oval 55">
            <a:extLst>
              <a:ext uri="{FF2B5EF4-FFF2-40B4-BE49-F238E27FC236}">
                <a16:creationId xmlns:a16="http://schemas.microsoft.com/office/drawing/2014/main" id="{08C9AC41-4B38-40D6-B070-CDF412ECA81A}"/>
              </a:ext>
            </a:extLst>
          </p:cNvPr>
          <p:cNvSpPr/>
          <p:nvPr/>
        </p:nvSpPr>
        <p:spPr>
          <a:xfrm>
            <a:off x="3530909" y="306897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8" name="Oval 57">
            <a:extLst>
              <a:ext uri="{FF2B5EF4-FFF2-40B4-BE49-F238E27FC236}">
                <a16:creationId xmlns:a16="http://schemas.microsoft.com/office/drawing/2014/main" id="{44AA5FF5-FC45-4C9B-833A-3EAAFD5E25BD}"/>
              </a:ext>
            </a:extLst>
          </p:cNvPr>
          <p:cNvSpPr/>
          <p:nvPr/>
        </p:nvSpPr>
        <p:spPr>
          <a:xfrm>
            <a:off x="6298593" y="306897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60" name="Oval 59">
            <a:extLst>
              <a:ext uri="{FF2B5EF4-FFF2-40B4-BE49-F238E27FC236}">
                <a16:creationId xmlns:a16="http://schemas.microsoft.com/office/drawing/2014/main" id="{33F6E636-79A6-4B30-8BC0-632CE4B6ECAC}"/>
              </a:ext>
            </a:extLst>
          </p:cNvPr>
          <p:cNvSpPr/>
          <p:nvPr/>
        </p:nvSpPr>
        <p:spPr>
          <a:xfrm>
            <a:off x="9066277" y="306897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577222" y="2680075"/>
            <a:ext cx="2759597" cy="282598"/>
          </a:xfrm>
        </p:spPr>
        <p:txBody>
          <a:bodyPr lIns="288000" rIns="288000" anchor="ctr" anchorCtr="0"/>
          <a:lstStyle>
            <a:lvl1pPr>
              <a:defRPr sz="1698" b="1"/>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3340372" y="2680075"/>
            <a:ext cx="2759597" cy="282598"/>
          </a:xfrm>
        </p:spPr>
        <p:txBody>
          <a:bodyPr lIns="288000" rIns="288000" anchor="ctr" anchorCtr="0"/>
          <a:lstStyle>
            <a:lvl1pPr>
              <a:defRPr sz="1698" b="1"/>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6103523" y="2680075"/>
            <a:ext cx="2759597" cy="282598"/>
          </a:xfrm>
        </p:spPr>
        <p:txBody>
          <a:bodyPr lIns="288000" rIns="288000" anchor="ctr" anchorCtr="0"/>
          <a:lstStyle>
            <a:lvl1pPr>
              <a:defRPr sz="1698" b="1"/>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8866673" y="2680075"/>
            <a:ext cx="2759597" cy="282598"/>
          </a:xfrm>
        </p:spPr>
        <p:txBody>
          <a:bodyPr lIns="288000" rIns="288000" anchor="ctr" anchorCtr="0"/>
          <a:lstStyle>
            <a:lvl1pPr>
              <a:defRPr sz="1698" b="1"/>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3486115" y="3369782"/>
            <a:ext cx="8012962" cy="452780"/>
          </a:xfrm>
          <a:solidFill>
            <a:schemeClr val="accent1"/>
          </a:solidFill>
        </p:spPr>
        <p:txBody>
          <a:bodyPr vert="horz" wrap="square" lIns="288000" tIns="144000" rIns="288000" bIns="144000" rtlCol="0" anchor="ctr" anchorCtr="0">
            <a:spAutoFit/>
          </a:bodyPr>
          <a:lstStyle>
            <a:lvl1pPr>
              <a:defRPr lang="en-US" sz="970" dirty="0" smtClean="0">
                <a:solidFill>
                  <a:schemeClr val="bg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718431" y="3369782"/>
            <a:ext cx="2452086" cy="452780"/>
          </a:xfrm>
          <a:solidFill>
            <a:schemeClr val="accent1">
              <a:lumMod val="40000"/>
              <a:lumOff val="60000"/>
            </a:schemeClr>
          </a:solidFill>
        </p:spPr>
        <p:txBody>
          <a:bodyPr vert="horz" wrap="square" lIns="288000" tIns="144000" rIns="288000" bIns="144000" rtlCol="0" anchor="ctr" anchorCtr="0">
            <a:spAutoFit/>
          </a:bodyPr>
          <a:lstStyle>
            <a:lvl1pPr>
              <a:defRPr lang="en-US" sz="970" dirty="0" smtClean="0">
                <a:solidFill>
                  <a:schemeClr val="tx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9021483" y="3894150"/>
            <a:ext cx="2477593" cy="452780"/>
          </a:xfrm>
          <a:solidFill>
            <a:schemeClr val="accent1"/>
          </a:solidFill>
        </p:spPr>
        <p:txBody>
          <a:bodyPr vert="horz" wrap="square" lIns="288000" tIns="144000" rIns="288000" bIns="144000" rtlCol="0" anchor="ctr" anchorCtr="0">
            <a:spAutoFit/>
          </a:bodyPr>
          <a:lstStyle>
            <a:lvl1pPr>
              <a:defRPr lang="en-US" sz="970" dirty="0" smtClean="0">
                <a:solidFill>
                  <a:schemeClr val="bg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718430" y="3894150"/>
            <a:ext cx="8012962" cy="452780"/>
          </a:xfrm>
          <a:solidFill>
            <a:schemeClr val="accent1">
              <a:lumMod val="40000"/>
              <a:lumOff val="60000"/>
            </a:schemeClr>
          </a:solidFill>
        </p:spPr>
        <p:txBody>
          <a:bodyPr vert="horz" wrap="square" lIns="288000" tIns="144000" rIns="288000" bIns="144000" rtlCol="0" anchor="ctr" anchorCtr="0">
            <a:spAutoFit/>
          </a:bodyPr>
          <a:lstStyle>
            <a:lvl1pPr>
              <a:defRPr lang="en-US" sz="970" dirty="0" smtClean="0">
                <a:solidFill>
                  <a:schemeClr val="tx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718431" y="4418518"/>
            <a:ext cx="10780646" cy="452780"/>
          </a:xfrm>
          <a:solidFill>
            <a:schemeClr val="accent1">
              <a:lumMod val="40000"/>
              <a:lumOff val="60000"/>
            </a:schemeClr>
          </a:solidFill>
        </p:spPr>
        <p:txBody>
          <a:bodyPr vert="horz" wrap="square" lIns="288000" tIns="144000" rIns="288000" bIns="144000" rtlCol="0" anchor="ctr" anchorCtr="0">
            <a:spAutoFit/>
          </a:bodyPr>
          <a:lstStyle>
            <a:lvl1pPr>
              <a:defRPr lang="en-US" sz="970" dirty="0" smtClean="0">
                <a:solidFill>
                  <a:schemeClr val="tx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1947927" y="4942887"/>
            <a:ext cx="9538396" cy="452780"/>
          </a:xfrm>
          <a:solidFill>
            <a:schemeClr val="accent1">
              <a:lumMod val="40000"/>
              <a:lumOff val="60000"/>
            </a:schemeClr>
          </a:solidFill>
        </p:spPr>
        <p:txBody>
          <a:bodyPr vert="horz" wrap="square" lIns="288000" tIns="144000" rIns="288000" bIns="144000" rtlCol="0" anchor="ctr" anchorCtr="0">
            <a:spAutoFit/>
          </a:bodyPr>
          <a:lstStyle>
            <a:lvl1pPr>
              <a:defRPr lang="en-US" sz="970" dirty="0" smtClean="0">
                <a:solidFill>
                  <a:schemeClr val="tx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7493246" y="5467254"/>
            <a:ext cx="3986725" cy="452780"/>
          </a:xfrm>
          <a:solidFill>
            <a:schemeClr val="accent1">
              <a:lumMod val="40000"/>
              <a:lumOff val="60000"/>
            </a:schemeClr>
          </a:solidFill>
        </p:spPr>
        <p:txBody>
          <a:bodyPr vert="horz" wrap="square" lIns="288000" tIns="144000" rIns="288000" bIns="144000" rtlCol="0" anchor="ctr" anchorCtr="0">
            <a:spAutoFit/>
          </a:bodyPr>
          <a:lstStyle>
            <a:lvl1pPr>
              <a:defRPr lang="en-US" sz="970" dirty="0" smtClean="0">
                <a:solidFill>
                  <a:schemeClr val="tx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Tree>
    <p:extLst>
      <p:ext uri="{BB962C8B-B14F-4D97-AF65-F5344CB8AC3E}">
        <p14:creationId xmlns:p14="http://schemas.microsoft.com/office/powerpoint/2010/main" val="389981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322200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092"/>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1835950" y="2069038"/>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550681" y="1904145"/>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5608467" y="2069038"/>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4323198" y="1904145"/>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577638" y="1487595"/>
            <a:ext cx="5081284" cy="261290"/>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577638" y="3444957"/>
            <a:ext cx="5081284" cy="261290"/>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8855182" y="1487595"/>
            <a:ext cx="2759181" cy="522579"/>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8855182" y="1904145"/>
            <a:ext cx="2759181" cy="4376255"/>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577638" y="3844870"/>
            <a:ext cx="5081284" cy="939362"/>
          </a:xfrm>
        </p:spPr>
        <p:txBody>
          <a:bodyPr/>
          <a:lstStyle>
            <a:lvl2pPr marL="216599" indent="-216599">
              <a:defRPr/>
            </a:lvl2pPr>
            <a:lvl3pPr marL="381213" indent="-174242">
              <a:defRPr/>
            </a:lvl3pPr>
            <a:lvl4pPr marL="926079" indent="-18386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847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092"/>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577638" y="1487595"/>
            <a:ext cx="5081284" cy="261290"/>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577638" y="3444957"/>
            <a:ext cx="5081284" cy="261290"/>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9774588" y="1487595"/>
            <a:ext cx="1839775" cy="522581"/>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8855182" y="1904145"/>
            <a:ext cx="2759181" cy="4376255"/>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575060" y="1954398"/>
            <a:ext cx="2873834" cy="242952"/>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3785451" y="1954398"/>
            <a:ext cx="2873834" cy="242952"/>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577638" y="3844870"/>
            <a:ext cx="5081284" cy="939362"/>
          </a:xfrm>
        </p:spPr>
        <p:txBody>
          <a:bodyPr/>
          <a:lstStyle>
            <a:lvl2pPr marL="216599" indent="-216599">
              <a:defRPr/>
            </a:lvl2pPr>
            <a:lvl3pPr marL="381213" indent="-174242">
              <a:defRPr/>
            </a:lvl3pPr>
            <a:lvl4pPr marL="926079" indent="-18386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4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9" y="537198"/>
            <a:ext cx="5081283" cy="403133"/>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1497044" y="3522621"/>
            <a:ext cx="9198321" cy="242952"/>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571861" y="5903487"/>
            <a:ext cx="11048278" cy="141727"/>
          </a:xfrm>
        </p:spPr>
        <p:txBody>
          <a:bodyPr/>
          <a:lstStyle>
            <a:lvl1pPr>
              <a:defRPr sz="849"/>
            </a:lvl1pPr>
          </a:lstStyle>
          <a:p>
            <a:pPr lvl="0"/>
            <a:r>
              <a:rPr lang="en-US"/>
              <a:t>Click to edit Master text styles</a:t>
            </a:r>
          </a:p>
        </p:txBody>
      </p:sp>
    </p:spTree>
    <p:extLst>
      <p:ext uri="{BB962C8B-B14F-4D97-AF65-F5344CB8AC3E}">
        <p14:creationId xmlns:p14="http://schemas.microsoft.com/office/powerpoint/2010/main" val="79718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550681" y="1979471"/>
            <a:ext cx="1381938" cy="143824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550681" y="4163789"/>
            <a:ext cx="1381938" cy="143824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6069043" y="1979471"/>
            <a:ext cx="1381938" cy="143824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6069043" y="4163789"/>
            <a:ext cx="1381938" cy="143824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2411458" y="2341670"/>
            <a:ext cx="32424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7929820" y="2341670"/>
            <a:ext cx="32424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2411458" y="4525988"/>
            <a:ext cx="32424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7929820" y="4525988"/>
            <a:ext cx="32424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51957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577638" y="5936408"/>
            <a:ext cx="11046352" cy="436242"/>
          </a:xfrm>
          <a:solidFill>
            <a:schemeClr val="bg2"/>
          </a:solidFill>
        </p:spPr>
        <p:txBody>
          <a:bodyPr tIns="108000" bIns="144000"/>
          <a:lstStyle>
            <a:lvl1pPr algn="ctr">
              <a:defRPr sz="1092" b="1">
                <a:solidFill>
                  <a:schemeClr val="accent1"/>
                </a:solidFill>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58259" y="1340941"/>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77638" y="2381840"/>
            <a:ext cx="1838812" cy="510994"/>
          </a:xfrm>
        </p:spPr>
        <p:txBody>
          <a:bodyPr/>
          <a:lstStyle>
            <a:lvl1pPr>
              <a:defRPr b="1">
                <a:solidFill>
                  <a:schemeClr val="accent1"/>
                </a:solidFill>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577638" y="2952564"/>
            <a:ext cx="1838812" cy="383438"/>
          </a:xfrm>
        </p:spPr>
        <p:txBody>
          <a:bodyPr/>
          <a:lstStyle>
            <a:lvl1pPr marL="0" indent="0">
              <a:buFont typeface="Arial" panose="020B0604020202020204" pitchFamily="34" charset="0"/>
              <a:buNone/>
              <a:defRPr sz="1092" b="1">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5059141" y="1340941"/>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5178519" y="2381840"/>
            <a:ext cx="1838812" cy="510994"/>
          </a:xfrm>
        </p:spPr>
        <p:txBody>
          <a:bodyPr/>
          <a:lstStyle>
            <a:lvl1pPr>
              <a:defRPr b="1">
                <a:solidFill>
                  <a:schemeClr val="accent1"/>
                </a:solidFill>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5178519" y="2952564"/>
            <a:ext cx="1838812" cy="383438"/>
          </a:xfrm>
        </p:spPr>
        <p:txBody>
          <a:bodyPr/>
          <a:lstStyle>
            <a:lvl1pPr marL="0" indent="0">
              <a:buFont typeface="Arial" panose="020B0604020202020204" pitchFamily="34" charset="0"/>
              <a:buNone/>
              <a:defRPr sz="1092" b="1">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9660023" y="1340941"/>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9779402" y="2381840"/>
            <a:ext cx="1838812" cy="510994"/>
          </a:xfrm>
        </p:spPr>
        <p:txBody>
          <a:bodyPr/>
          <a:lstStyle>
            <a:lvl1pPr>
              <a:defRPr b="1">
                <a:solidFill>
                  <a:schemeClr val="accent1"/>
                </a:solidFill>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9779402" y="2952564"/>
            <a:ext cx="1838812" cy="383438"/>
          </a:xfrm>
        </p:spPr>
        <p:txBody>
          <a:bodyPr/>
          <a:lstStyle>
            <a:lvl1pPr marL="0" indent="0">
              <a:buFont typeface="Arial" panose="020B0604020202020204" pitchFamily="34" charset="0"/>
              <a:buNone/>
              <a:defRPr sz="1092" b="1">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7359581" y="1340941"/>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7478960" y="2381840"/>
            <a:ext cx="1838812" cy="510994"/>
          </a:xfrm>
        </p:spPr>
        <p:txBody>
          <a:bodyPr/>
          <a:lstStyle>
            <a:lvl1pPr>
              <a:defRPr b="1">
                <a:solidFill>
                  <a:schemeClr val="accent1"/>
                </a:solidFill>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7478960" y="2952564"/>
            <a:ext cx="1838812" cy="383438"/>
          </a:xfrm>
        </p:spPr>
        <p:txBody>
          <a:bodyPr/>
          <a:lstStyle>
            <a:lvl1pPr marL="0" indent="0">
              <a:buFont typeface="Arial" panose="020B0604020202020204" pitchFamily="34" charset="0"/>
              <a:buNone/>
              <a:defRPr sz="1092" b="1">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758700" y="1340941"/>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878079" y="2381840"/>
            <a:ext cx="1838812" cy="510994"/>
          </a:xfrm>
        </p:spPr>
        <p:txBody>
          <a:bodyPr/>
          <a:lstStyle>
            <a:lvl1pPr>
              <a:defRPr b="1">
                <a:solidFill>
                  <a:schemeClr val="accent1"/>
                </a:solidFill>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878079" y="2952564"/>
            <a:ext cx="1838812" cy="383438"/>
          </a:xfrm>
        </p:spPr>
        <p:txBody>
          <a:bodyPr/>
          <a:lstStyle>
            <a:lvl1pPr marL="0" indent="0">
              <a:buFont typeface="Arial" panose="020B0604020202020204" pitchFamily="34" charset="0"/>
              <a:buNone/>
              <a:defRPr sz="1092" b="1">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2096317" y="5592104"/>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Tree>
    <p:extLst>
      <p:ext uri="{BB962C8B-B14F-4D97-AF65-F5344CB8AC3E}">
        <p14:creationId xmlns:p14="http://schemas.microsoft.com/office/powerpoint/2010/main" val="278221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504470"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577637" y="3595500"/>
            <a:ext cx="11049048" cy="406867"/>
          </a:xfrm>
        </p:spPr>
        <p:txBody>
          <a:bodyPr numCol="6" spcCol="360000" anchor="b" anchorCtr="0"/>
          <a:lstStyle>
            <a:lvl1pPr marL="0" indent="217561">
              <a:buClr>
                <a:schemeClr val="accent1"/>
              </a:buClr>
              <a:buSzPct val="100000"/>
              <a:buFont typeface="+mj-lt"/>
              <a:buAutoNum type="arabicPeriod"/>
              <a:defRPr sz="1698" b="1">
                <a:solidFill>
                  <a:schemeClr val="tx1"/>
                </a:solidFill>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p:nvPr>
        </p:nvSpPr>
        <p:spPr>
          <a:xfrm>
            <a:off x="577638" y="4145140"/>
            <a:ext cx="11036725" cy="294885"/>
          </a:xfrm>
        </p:spPr>
        <p:txBody>
          <a:bodyPr numCol="6" spcCol="360000"/>
          <a:lstStyle>
            <a:lvl1pPr marL="0" indent="0">
              <a:buFont typeface="Arial" panose="020B0604020202020204" pitchFamily="34" charset="0"/>
              <a:buNone/>
              <a:defRPr sz="1092" b="0">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4246020"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2375245"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6115016"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9856566"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7985791"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577639" y="537198"/>
            <a:ext cx="5955440" cy="806246"/>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280999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9" y="537198"/>
            <a:ext cx="5955440" cy="806246"/>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504470" y="2500281"/>
            <a:ext cx="1399808" cy="1456839"/>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77637" y="4327381"/>
            <a:ext cx="11049048" cy="406867"/>
          </a:xfrm>
        </p:spPr>
        <p:txBody>
          <a:bodyPr numCol="3" spcCol="720000" anchor="t" anchorCtr="0"/>
          <a:lstStyle>
            <a:lvl1pPr marL="0" indent="217561">
              <a:buClr>
                <a:schemeClr val="accent1"/>
              </a:buClr>
              <a:buSzPct val="100000"/>
              <a:buFont typeface="+mj-lt"/>
              <a:buAutoNum type="arabicPeriod"/>
              <a:defRPr sz="1698" b="1">
                <a:solidFill>
                  <a:schemeClr val="tx1"/>
                </a:solidFill>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162016" y="2500281"/>
            <a:ext cx="1399808" cy="1456839"/>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359237" y="2500281"/>
            <a:ext cx="1399808" cy="1456839"/>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Tree>
    <p:extLst>
      <p:ext uri="{BB962C8B-B14F-4D97-AF65-F5344CB8AC3E}">
        <p14:creationId xmlns:p14="http://schemas.microsoft.com/office/powerpoint/2010/main" val="81444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09965" y="275013"/>
            <a:ext cx="10972076" cy="1143240"/>
          </a:xfrm>
        </p:spPr>
        <p:txBody>
          <a:bodyPr/>
          <a:lstStyle>
            <a:lvl1pPr>
              <a:defRPr/>
            </a:lvl1pPr>
          </a:lstStyle>
          <a:p>
            <a:r>
              <a:rPr lang="en-US"/>
              <a:t>Click to edit Master title style</a:t>
            </a:r>
            <a:endParaRPr lang="fr-FR"/>
          </a:p>
        </p:txBody>
      </p:sp>
      <p:sp>
        <p:nvSpPr>
          <p:cNvPr id="3" name="Espace réservé du texte 2"/>
          <p:cNvSpPr>
            <a:spLocks noGrp="1"/>
          </p:cNvSpPr>
          <p:nvPr>
            <p:ph type="body" idx="1"/>
          </p:nvPr>
        </p:nvSpPr>
        <p:spPr>
          <a:xfrm>
            <a:off x="609965" y="1534880"/>
            <a:ext cx="5386489" cy="639293"/>
          </a:xfrm>
        </p:spPr>
        <p:txBody>
          <a:bodyPr anchor="b"/>
          <a:lstStyle>
            <a:lvl1pPr marL="0" indent="0">
              <a:buNone/>
              <a:defRPr sz="2100" b="1"/>
            </a:lvl1pPr>
            <a:lvl2pPr marL="400666" indent="0">
              <a:buNone/>
              <a:defRPr sz="1800" b="1"/>
            </a:lvl2pPr>
            <a:lvl3pPr marL="801330" indent="0">
              <a:buNone/>
              <a:defRPr sz="1600" b="1"/>
            </a:lvl3pPr>
            <a:lvl4pPr marL="1201995" indent="0">
              <a:buNone/>
              <a:defRPr sz="1400" b="1"/>
            </a:lvl4pPr>
            <a:lvl5pPr marL="1602660" indent="0">
              <a:buNone/>
              <a:defRPr sz="1400" b="1"/>
            </a:lvl5pPr>
            <a:lvl6pPr marL="2003326" indent="0">
              <a:buNone/>
              <a:defRPr sz="1400" b="1"/>
            </a:lvl6pPr>
            <a:lvl7pPr marL="2403991" indent="0">
              <a:buNone/>
              <a:defRPr sz="1400" b="1"/>
            </a:lvl7pPr>
            <a:lvl8pPr marL="2804656" indent="0">
              <a:buNone/>
              <a:defRPr sz="1400" b="1"/>
            </a:lvl8pPr>
            <a:lvl9pPr marL="3205320" indent="0">
              <a:buNone/>
              <a:defRPr sz="1400" b="1"/>
            </a:lvl9pPr>
          </a:lstStyle>
          <a:p>
            <a:pPr lvl="0"/>
            <a:r>
              <a:rPr lang="en-US"/>
              <a:t>Click to edit Master text styles</a:t>
            </a:r>
          </a:p>
        </p:txBody>
      </p:sp>
      <p:sp>
        <p:nvSpPr>
          <p:cNvPr id="4" name="Espace réservé du contenu 3"/>
          <p:cNvSpPr>
            <a:spLocks noGrp="1"/>
          </p:cNvSpPr>
          <p:nvPr>
            <p:ph sz="half" idx="2"/>
          </p:nvPr>
        </p:nvSpPr>
        <p:spPr>
          <a:xfrm>
            <a:off x="609965" y="2174174"/>
            <a:ext cx="5386489" cy="395238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u texte 4"/>
          <p:cNvSpPr>
            <a:spLocks noGrp="1"/>
          </p:cNvSpPr>
          <p:nvPr>
            <p:ph type="body" sz="quarter" idx="3"/>
          </p:nvPr>
        </p:nvSpPr>
        <p:spPr>
          <a:xfrm>
            <a:off x="6193741" y="1534880"/>
            <a:ext cx="5388300" cy="639293"/>
          </a:xfrm>
        </p:spPr>
        <p:txBody>
          <a:bodyPr anchor="b"/>
          <a:lstStyle>
            <a:lvl1pPr marL="0" indent="0">
              <a:buNone/>
              <a:defRPr sz="2100" b="1"/>
            </a:lvl1pPr>
            <a:lvl2pPr marL="400666" indent="0">
              <a:buNone/>
              <a:defRPr sz="1800" b="1"/>
            </a:lvl2pPr>
            <a:lvl3pPr marL="801330" indent="0">
              <a:buNone/>
              <a:defRPr sz="1600" b="1"/>
            </a:lvl3pPr>
            <a:lvl4pPr marL="1201995" indent="0">
              <a:buNone/>
              <a:defRPr sz="1400" b="1"/>
            </a:lvl4pPr>
            <a:lvl5pPr marL="1602660" indent="0">
              <a:buNone/>
              <a:defRPr sz="1400" b="1"/>
            </a:lvl5pPr>
            <a:lvl6pPr marL="2003326" indent="0">
              <a:buNone/>
              <a:defRPr sz="1400" b="1"/>
            </a:lvl6pPr>
            <a:lvl7pPr marL="2403991" indent="0">
              <a:buNone/>
              <a:defRPr sz="1400" b="1"/>
            </a:lvl7pPr>
            <a:lvl8pPr marL="2804656" indent="0">
              <a:buNone/>
              <a:defRPr sz="1400" b="1"/>
            </a:lvl8pPr>
            <a:lvl9pPr marL="3205320" indent="0">
              <a:buNone/>
              <a:defRPr sz="1400" b="1"/>
            </a:lvl9pPr>
          </a:lstStyle>
          <a:p>
            <a:pPr lvl="0"/>
            <a:r>
              <a:rPr lang="en-US"/>
              <a:t>Click to edit Master text styles</a:t>
            </a:r>
          </a:p>
        </p:txBody>
      </p:sp>
      <p:sp>
        <p:nvSpPr>
          <p:cNvPr id="6" name="Espace réservé du contenu 5"/>
          <p:cNvSpPr>
            <a:spLocks noGrp="1"/>
          </p:cNvSpPr>
          <p:nvPr>
            <p:ph sz="quarter" idx="4"/>
          </p:nvPr>
        </p:nvSpPr>
        <p:spPr>
          <a:xfrm>
            <a:off x="6193741" y="2174174"/>
            <a:ext cx="5388300" cy="395238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4495883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504470" y="517912"/>
            <a:ext cx="907035" cy="943990"/>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77637" y="1719313"/>
            <a:ext cx="11049048" cy="406867"/>
          </a:xfrm>
        </p:spPr>
        <p:txBody>
          <a:bodyPr numCol="3" spcCol="720000" anchor="t" anchorCtr="0"/>
          <a:lstStyle>
            <a:lvl1pPr marL="0" indent="217561">
              <a:buClr>
                <a:schemeClr val="accent1"/>
              </a:buClr>
              <a:buSzPct val="100000"/>
              <a:buFont typeface="+mj-lt"/>
              <a:buAutoNum type="arabicPeriod"/>
              <a:defRPr sz="1698" b="1">
                <a:solidFill>
                  <a:schemeClr val="tx1"/>
                </a:solidFill>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162016" y="517912"/>
            <a:ext cx="907035" cy="943990"/>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359237" y="517912"/>
            <a:ext cx="907035" cy="943990"/>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577638" y="2735922"/>
            <a:ext cx="3336819" cy="242952"/>
          </a:xfrm>
        </p:spPr>
        <p:txBody>
          <a:bodyPr numCol="1" spcCol="720000"/>
          <a:lstStyle>
            <a:lvl1pPr marL="0" indent="0">
              <a:buClr>
                <a:schemeClr val="accent2"/>
              </a:buClr>
              <a:buSzPct val="100000"/>
              <a:buFont typeface="Wingdings" panose="05000000000000000000" pitchFamily="2" charset="2"/>
              <a:buChar char="§"/>
              <a:defRPr sz="1455" b="0"/>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marL="0" marR="0" lvl="0" indent="-217561" algn="l" defTabSz="554492" rtl="0" eaLnBrk="1" fontAlgn="auto" latinLnBrk="0" hangingPunct="1">
              <a:lnSpc>
                <a:spcPct val="120000"/>
              </a:lnSpc>
              <a:spcBef>
                <a:spcPts val="303"/>
              </a:spcBef>
              <a:spcAft>
                <a:spcPts val="364"/>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8269882" y="2735922"/>
            <a:ext cx="3336819" cy="242952"/>
          </a:xfrm>
        </p:spPr>
        <p:txBody>
          <a:bodyPr numCol="1" spcCol="720000"/>
          <a:lstStyle>
            <a:lvl1pPr marL="0" indent="0">
              <a:buClr>
                <a:schemeClr val="accent2"/>
              </a:buClr>
              <a:buSzPct val="100000"/>
              <a:buFont typeface="Wingdings" panose="05000000000000000000" pitchFamily="2" charset="2"/>
              <a:buChar char="§"/>
              <a:defRPr sz="1455" b="0"/>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marL="0" marR="0" lvl="0" indent="-217561" algn="l" defTabSz="554492" rtl="0" eaLnBrk="1" fontAlgn="auto" latinLnBrk="0" hangingPunct="1">
              <a:lnSpc>
                <a:spcPct val="120000"/>
              </a:lnSpc>
              <a:spcBef>
                <a:spcPts val="303"/>
              </a:spcBef>
              <a:spcAft>
                <a:spcPts val="364"/>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4423760" y="2735922"/>
            <a:ext cx="3336819" cy="242952"/>
          </a:xfrm>
        </p:spPr>
        <p:txBody>
          <a:bodyPr numCol="1" spcCol="720000"/>
          <a:lstStyle>
            <a:lvl1pPr marL="0" indent="0">
              <a:buClr>
                <a:schemeClr val="accent2"/>
              </a:buClr>
              <a:buSzPct val="100000"/>
              <a:buFont typeface="Wingdings" panose="05000000000000000000" pitchFamily="2" charset="2"/>
              <a:buChar char="§"/>
              <a:defRPr sz="1455" b="0"/>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marL="0" marR="0" lvl="0" indent="-217561" algn="l" defTabSz="554492" rtl="0" eaLnBrk="1" fontAlgn="auto" latinLnBrk="0" hangingPunct="1">
              <a:lnSpc>
                <a:spcPct val="120000"/>
              </a:lnSpc>
              <a:spcBef>
                <a:spcPts val="303"/>
              </a:spcBef>
              <a:spcAft>
                <a:spcPts val="364"/>
              </a:spcAft>
              <a:buClrTx/>
              <a:buSzPct val="75000"/>
              <a:tabLst/>
              <a:defRPr/>
            </a:pPr>
            <a:r>
              <a:rPr lang="en-US"/>
              <a:t>Click to edit Master text styles</a:t>
            </a:r>
          </a:p>
        </p:txBody>
      </p:sp>
    </p:spTree>
    <p:extLst>
      <p:ext uri="{BB962C8B-B14F-4D97-AF65-F5344CB8AC3E}">
        <p14:creationId xmlns:p14="http://schemas.microsoft.com/office/powerpoint/2010/main" val="4189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58259" y="1587267"/>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5059141" y="1587267"/>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9660023" y="1587267"/>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7359581" y="1587267"/>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758700" y="1587267"/>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577638" y="2735923"/>
            <a:ext cx="1838812" cy="1051344"/>
          </a:xfrm>
        </p:spPr>
        <p:txBody>
          <a:bodyPr/>
          <a:lstStyle>
            <a:lvl1pPr>
              <a:defRPr sz="1092" b="1"/>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2877116" y="2735924"/>
            <a:ext cx="1838812" cy="1051344"/>
          </a:xfrm>
        </p:spPr>
        <p:txBody>
          <a:bodyPr/>
          <a:lstStyle>
            <a:lvl1pPr>
              <a:defRPr sz="1092" b="1"/>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5176595" y="2735924"/>
            <a:ext cx="1838812" cy="1051344"/>
          </a:xfrm>
        </p:spPr>
        <p:txBody>
          <a:bodyPr/>
          <a:lstStyle>
            <a:lvl1pPr>
              <a:defRPr sz="1092" b="1"/>
            </a:lvl1pPr>
            <a:lvl2pPr marL="0" indent="0">
              <a:buFont typeface="Arial" panose="020B0604020202020204" pitchFamily="34" charset="0"/>
              <a:buNone/>
              <a:defRPr sz="1092"/>
            </a:lvl2pPr>
            <a:lvl3pPr marL="217561" indent="-217561">
              <a:spcAft>
                <a:spcPts val="364"/>
              </a:spcAft>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7476073" y="2735924"/>
            <a:ext cx="1838812" cy="1051344"/>
          </a:xfrm>
        </p:spPr>
        <p:txBody>
          <a:bodyPr/>
          <a:lstStyle>
            <a:lvl1pPr>
              <a:defRPr sz="1092" b="1"/>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9775551" y="2735923"/>
            <a:ext cx="1838812" cy="1051344"/>
          </a:xfrm>
        </p:spPr>
        <p:txBody>
          <a:bodyPr/>
          <a:lstStyle>
            <a:lvl1pPr>
              <a:defRPr sz="1092" b="1"/>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019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58259" y="3164626"/>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77638" y="4205525"/>
            <a:ext cx="1838812" cy="510994"/>
          </a:xfrm>
        </p:spPr>
        <p:txBody>
          <a:bodyPr/>
          <a:lstStyle>
            <a:lvl1pPr>
              <a:defRPr b="1">
                <a:solidFill>
                  <a:schemeClr val="accent1"/>
                </a:solidFill>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577638" y="4572256"/>
            <a:ext cx="1838812" cy="511615"/>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5059141" y="3164626"/>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5178519" y="4205525"/>
            <a:ext cx="1838812" cy="510994"/>
          </a:xfrm>
        </p:spPr>
        <p:txBody>
          <a:bodyPr/>
          <a:lstStyle>
            <a:lvl1pPr>
              <a:defRPr b="1">
                <a:solidFill>
                  <a:schemeClr val="accent1"/>
                </a:solidFill>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5178519" y="4572256"/>
            <a:ext cx="1838812" cy="511615"/>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9660023" y="3164626"/>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9779402" y="4205525"/>
            <a:ext cx="1838812" cy="510994"/>
          </a:xfrm>
        </p:spPr>
        <p:txBody>
          <a:bodyPr/>
          <a:lstStyle>
            <a:lvl1pPr>
              <a:defRPr b="1">
                <a:solidFill>
                  <a:schemeClr val="accent1"/>
                </a:solidFill>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9779402" y="4572256"/>
            <a:ext cx="1838812" cy="511615"/>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7359581" y="3164626"/>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7478960" y="4205525"/>
            <a:ext cx="1838812" cy="510994"/>
          </a:xfrm>
        </p:spPr>
        <p:txBody>
          <a:bodyPr/>
          <a:lstStyle>
            <a:lvl1pPr>
              <a:defRPr b="1">
                <a:solidFill>
                  <a:schemeClr val="accent1"/>
                </a:solidFill>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7478960" y="4572256"/>
            <a:ext cx="1838812" cy="511615"/>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758700" y="3164626"/>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878079" y="4205525"/>
            <a:ext cx="1838812" cy="510994"/>
          </a:xfrm>
        </p:spPr>
        <p:txBody>
          <a:bodyPr/>
          <a:lstStyle>
            <a:lvl1pPr>
              <a:defRPr b="1">
                <a:solidFill>
                  <a:schemeClr val="accent1"/>
                </a:solidFill>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878079" y="4572256"/>
            <a:ext cx="1838812" cy="511615"/>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458259" y="1638314"/>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1511485" y="1551341"/>
            <a:ext cx="4584515" cy="242807"/>
          </a:xfrm>
        </p:spPr>
        <p:txBody>
          <a:bodyPr/>
          <a:lstStyle>
            <a:lvl1pPr>
              <a:defRPr b="1">
                <a:solidFill>
                  <a:schemeClr val="accent1"/>
                </a:solidFill>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1511485" y="1918071"/>
            <a:ext cx="4584515" cy="242977"/>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54118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518361" cy="40313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77638" y="1519845"/>
            <a:ext cx="7357175"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577637" y="2734565"/>
            <a:ext cx="3232504" cy="1429316"/>
          </a:xfrm>
        </p:spPr>
        <p:txBody>
          <a:bodyPr numCol="1" spcCol="756000" anchor="b">
            <a:normAutofit/>
          </a:bodyPr>
          <a:lstStyle>
            <a:lvl1pPr marL="0" indent="0">
              <a:buFont typeface="Arial" panose="020B0604020202020204" pitchFamily="34" charset="0"/>
              <a:buNone/>
              <a:defRPr sz="9096" b="1" spc="-315">
                <a:solidFill>
                  <a:schemeClr val="accent1"/>
                </a:solidFill>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8381859" y="2734565"/>
            <a:ext cx="3232504" cy="1429316"/>
          </a:xfrm>
        </p:spPr>
        <p:txBody>
          <a:bodyPr numCol="1" spcCol="756000" anchor="b">
            <a:normAutofit/>
          </a:bodyPr>
          <a:lstStyle>
            <a:lvl1pPr marL="0" indent="0">
              <a:buFont typeface="Arial" panose="020B0604020202020204" pitchFamily="34" charset="0"/>
              <a:buNone/>
              <a:defRPr sz="9096" b="1" spc="-315">
                <a:solidFill>
                  <a:schemeClr val="accent1"/>
                </a:solidFill>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4479748" y="2734565"/>
            <a:ext cx="3232504" cy="1429316"/>
          </a:xfrm>
        </p:spPr>
        <p:txBody>
          <a:bodyPr numCol="1" spcCol="756000" anchor="b">
            <a:normAutofit/>
          </a:bodyPr>
          <a:lstStyle>
            <a:lvl1pPr marL="0" indent="0">
              <a:buFont typeface="Arial" panose="020B0604020202020204" pitchFamily="34" charset="0"/>
              <a:buNone/>
              <a:defRPr sz="9096" b="1" spc="-315">
                <a:solidFill>
                  <a:schemeClr val="accent1"/>
                </a:solidFill>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577637" y="4248829"/>
            <a:ext cx="3232504" cy="24297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8381859" y="4248829"/>
            <a:ext cx="3232504" cy="24297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4479748" y="4248829"/>
            <a:ext cx="3232504" cy="24297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158969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548755" y="2144063"/>
            <a:ext cx="1896577" cy="1429316"/>
          </a:xfrm>
        </p:spPr>
        <p:txBody>
          <a:bodyPr numCol="1" spcCol="756000" anchor="b">
            <a:noAutofit/>
          </a:bodyPr>
          <a:lstStyle>
            <a:lvl1pPr marL="0" indent="0">
              <a:buFont typeface="Arial" panose="020B0604020202020204" pitchFamily="34" charset="0"/>
              <a:buNone/>
              <a:defRPr sz="5821" b="1" spc="-73" baseline="0">
                <a:solidFill>
                  <a:schemeClr val="accent1"/>
                </a:solidFill>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577638" y="3658327"/>
            <a:ext cx="1838812" cy="51161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2840394" y="2144063"/>
            <a:ext cx="1896577" cy="1429316"/>
          </a:xfrm>
        </p:spPr>
        <p:txBody>
          <a:bodyPr numCol="1" spcCol="756000" anchor="b">
            <a:noAutofit/>
          </a:bodyPr>
          <a:lstStyle>
            <a:lvl1pPr marL="0" indent="0">
              <a:buFont typeface="Arial" panose="020B0604020202020204" pitchFamily="34" charset="0"/>
              <a:buNone/>
              <a:defRPr sz="5821" b="1" spc="-73" baseline="0">
                <a:solidFill>
                  <a:schemeClr val="accent1"/>
                </a:solidFill>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2869276" y="3658327"/>
            <a:ext cx="1838812" cy="51161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5147712" y="2144063"/>
            <a:ext cx="1896577" cy="1429316"/>
          </a:xfrm>
        </p:spPr>
        <p:txBody>
          <a:bodyPr numCol="1" spcCol="756000" anchor="b">
            <a:noAutofit/>
          </a:bodyPr>
          <a:lstStyle>
            <a:lvl1pPr marL="0" indent="0">
              <a:buFont typeface="Arial" panose="020B0604020202020204" pitchFamily="34" charset="0"/>
              <a:buNone/>
              <a:defRPr sz="5821" b="1" spc="-73" baseline="0">
                <a:solidFill>
                  <a:schemeClr val="accent1"/>
                </a:solidFill>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5176594" y="3658327"/>
            <a:ext cx="1838812" cy="51161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7462836" y="2144063"/>
            <a:ext cx="1896577" cy="1429316"/>
          </a:xfrm>
        </p:spPr>
        <p:txBody>
          <a:bodyPr numCol="1" spcCol="756000" anchor="b">
            <a:noAutofit/>
          </a:bodyPr>
          <a:lstStyle>
            <a:lvl1pPr marL="0" indent="0">
              <a:buFont typeface="Arial" panose="020B0604020202020204" pitchFamily="34" charset="0"/>
              <a:buNone/>
              <a:defRPr sz="5821" b="1" spc="-73" baseline="0">
                <a:solidFill>
                  <a:schemeClr val="accent1"/>
                </a:solidFill>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7491719" y="3658327"/>
            <a:ext cx="1838812" cy="51161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9746668" y="2144063"/>
            <a:ext cx="1896577" cy="1429316"/>
          </a:xfrm>
        </p:spPr>
        <p:txBody>
          <a:bodyPr numCol="1" spcCol="756000" anchor="b">
            <a:noAutofit/>
          </a:bodyPr>
          <a:lstStyle>
            <a:lvl1pPr marL="0" indent="0">
              <a:buFont typeface="Arial" panose="020B0604020202020204" pitchFamily="34" charset="0"/>
              <a:buNone/>
              <a:defRPr sz="5821" b="1" spc="-73" baseline="0">
                <a:solidFill>
                  <a:schemeClr val="accent1"/>
                </a:solidFill>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9775550" y="3658327"/>
            <a:ext cx="1838812" cy="51161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3650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12192000" cy="685800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7405918" y="2107959"/>
            <a:ext cx="4214820" cy="1429316"/>
          </a:xfrm>
        </p:spPr>
        <p:txBody>
          <a:bodyPr numCol="1" spcCol="756000" anchor="b">
            <a:noAutofit/>
          </a:bodyPr>
          <a:lstStyle>
            <a:lvl1pPr marL="0" indent="0">
              <a:buFont typeface="Arial" panose="020B0604020202020204" pitchFamily="34" charset="0"/>
              <a:buNone/>
              <a:defRPr sz="12128" b="1" spc="-637">
                <a:solidFill>
                  <a:schemeClr val="bg1"/>
                </a:solidFill>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7405918" y="3480495"/>
            <a:ext cx="4214819" cy="283454"/>
          </a:xfrm>
        </p:spPr>
        <p:txBody>
          <a:bodyPr numCol="1" spcCol="756000"/>
          <a:lstStyle>
            <a:lvl1pPr marL="0" indent="0">
              <a:buFont typeface="Arial" panose="020B0604020202020204" pitchFamily="34" charset="0"/>
              <a:buNone/>
              <a:defRPr sz="1698"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Tree>
    <p:extLst>
      <p:ext uri="{BB962C8B-B14F-4D97-AF65-F5344CB8AC3E}">
        <p14:creationId xmlns:p14="http://schemas.microsoft.com/office/powerpoint/2010/main" val="159401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11288" y="1509771"/>
            <a:ext cx="9195987" cy="4538631"/>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577638" y="537198"/>
            <a:ext cx="11013551" cy="403133"/>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577638" y="1127910"/>
            <a:ext cx="5081284" cy="261290"/>
          </a:xfrm>
        </p:spPr>
        <p:txBody>
          <a:bodyPr/>
          <a:lstStyle>
            <a:lvl1pPr>
              <a:lnSpc>
                <a:spcPct val="100000"/>
              </a:lnSpc>
              <a:buFont typeface="Arial" panose="020B0604020202020204" pitchFamily="34" charset="0"/>
              <a:buNone/>
              <a:defRPr sz="1698">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577638" y="5974456"/>
            <a:ext cx="3140422" cy="161518"/>
          </a:xfrm>
        </p:spPr>
        <p:txBody>
          <a:bodyPr tIns="0" bIns="0" anchor="t" anchorCtr="0"/>
          <a:lstStyle>
            <a:lvl1pPr marL="217561" indent="-217561">
              <a:spcBef>
                <a:spcPts val="0"/>
              </a:spcBef>
              <a:buSzPct val="200000"/>
              <a:buFontTx/>
              <a:buBlip>
                <a:blip r:embed="rId4">
                  <a:extLst>
                    <a:ext uri="{96DAC541-7B7A-43D3-8B79-37D633B846F1}">
                      <asvg:svgBlip xmlns:asvg="http://schemas.microsoft.com/office/drawing/2016/SVG/main" r:embed="rId5"/>
                    </a:ext>
                  </a:extLst>
                </a:blip>
              </a:buBlip>
              <a:defRPr sz="1455" b="1" baseline="30000">
                <a:solidFill>
                  <a:schemeClr val="accent1"/>
                </a:solidFill>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577638" y="5537889"/>
            <a:ext cx="3140422" cy="161518"/>
          </a:xfrm>
        </p:spPr>
        <p:txBody>
          <a:bodyPr tIns="0" bIns="0" anchor="t" anchorCtr="0"/>
          <a:lstStyle>
            <a:lvl1pPr marL="217561" indent="-217561">
              <a:spcBef>
                <a:spcPts val="0"/>
              </a:spcBef>
              <a:buSzPct val="200000"/>
              <a:buFontTx/>
              <a:buBlip>
                <a:blip r:embed="rId6">
                  <a:extLst>
                    <a:ext uri="{96DAC541-7B7A-43D3-8B79-37D633B846F1}">
                      <asvg:svgBlip xmlns:asvg="http://schemas.microsoft.com/office/drawing/2016/SVG/main" r:embed="rId7"/>
                    </a:ext>
                  </a:extLst>
                </a:blip>
              </a:buBlip>
              <a:defRPr sz="1455" b="1" baseline="30000">
                <a:solidFill>
                  <a:schemeClr val="bg1"/>
                </a:solidFill>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3781812" y="4163432"/>
            <a:ext cx="2314188" cy="161518"/>
          </a:xfrm>
        </p:spPr>
        <p:txBody>
          <a:bodyPr wrap="square" tIns="0" bIns="0" anchor="t" anchorCtr="0">
            <a:spAutoFit/>
          </a:bodyPr>
          <a:lstStyle>
            <a:lvl1pPr marL="217561" indent="-217561">
              <a:spcBef>
                <a:spcPts val="0"/>
              </a:spcBef>
              <a:buSzPct val="200000"/>
              <a:buFontTx/>
              <a:buBlip>
                <a:blip r:embed="rId4">
                  <a:extLst>
                    <a:ext uri="{96DAC541-7B7A-43D3-8B79-37D633B846F1}">
                      <asvg:svgBlip xmlns:asvg="http://schemas.microsoft.com/office/drawing/2016/SVG/main" r:embed="rId5"/>
                    </a:ext>
                  </a:extLst>
                </a:blip>
              </a:buBlip>
              <a:defRPr sz="1455" b="1" baseline="30000">
                <a:solidFill>
                  <a:schemeClr val="accent1"/>
                </a:solidFill>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5924726" y="3036052"/>
            <a:ext cx="2314188" cy="161518"/>
          </a:xfrm>
        </p:spPr>
        <p:txBody>
          <a:bodyPr wrap="square" tIns="0" bIns="0" anchor="t" anchorCtr="0">
            <a:spAutoFit/>
          </a:bodyPr>
          <a:lstStyle>
            <a:lvl1pPr marL="217561" indent="-217561">
              <a:spcBef>
                <a:spcPts val="0"/>
              </a:spcBef>
              <a:buSzPct val="200000"/>
              <a:buFontTx/>
              <a:buBlip>
                <a:blip r:embed="rId6">
                  <a:extLst>
                    <a:ext uri="{96DAC541-7B7A-43D3-8B79-37D633B846F1}">
                      <asvg:svgBlip xmlns:asvg="http://schemas.microsoft.com/office/drawing/2016/SVG/main" r:embed="rId7"/>
                    </a:ext>
                  </a:extLst>
                </a:blip>
              </a:buBlip>
              <a:defRPr sz="1455" b="1" baseline="30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792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3316700" y="577597"/>
            <a:ext cx="5558600" cy="1175806"/>
          </a:xfrm>
        </p:spPr>
        <p:txBody>
          <a:bodyPr lIns="0" tIns="0" rIns="0" bIns="0" anchor="b" anchorCtr="0"/>
          <a:lstStyle>
            <a:lvl1pPr algn="ctr">
              <a:defRPr sz="4245">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599847" y="2162835"/>
            <a:ext cx="10991343" cy="546649"/>
          </a:xfrm>
        </p:spPr>
        <p:txBody>
          <a:bodyPr/>
          <a:lstStyle>
            <a:lvl1pPr algn="ctr">
              <a:defRPr sz="3275">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3344643" y="5294061"/>
            <a:ext cx="0" cy="754341"/>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092"/>
          </a:p>
        </p:txBody>
      </p:sp>
      <p:sp>
        <p:nvSpPr>
          <p:cNvPr id="15" name="object 38">
            <a:extLst>
              <a:ext uri="{FF2B5EF4-FFF2-40B4-BE49-F238E27FC236}">
                <a16:creationId xmlns:a16="http://schemas.microsoft.com/office/drawing/2014/main" id="{5C6A6A71-005C-4561-B24C-20036B336094}"/>
              </a:ext>
            </a:extLst>
          </p:cNvPr>
          <p:cNvSpPr/>
          <p:nvPr userDrawn="1"/>
        </p:nvSpPr>
        <p:spPr>
          <a:xfrm>
            <a:off x="9774588" y="5294061"/>
            <a:ext cx="0" cy="754341"/>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092"/>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1077098" y="5241915"/>
            <a:ext cx="1344740"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Associated</a:t>
            </a:r>
            <a:r>
              <a:rPr sz="1395" b="1" spc="-61">
                <a:solidFill>
                  <a:srgbClr val="FFFFFF"/>
                </a:solidFill>
                <a:latin typeface="Century Gothic"/>
                <a:cs typeface="Century Gothic"/>
              </a:rPr>
              <a:t> </a:t>
            </a:r>
            <a:r>
              <a:rPr sz="1395" b="1" spc="-15">
                <a:solidFill>
                  <a:srgbClr val="FFFFFF"/>
                </a:solidFill>
                <a:latin typeface="Century Gothic"/>
                <a:cs typeface="Century Gothic"/>
              </a:rPr>
              <a:t>with</a:t>
            </a:r>
            <a:endParaRPr sz="1395">
              <a:latin typeface="Century Gothic"/>
              <a:cs typeface="Century Gothic"/>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3915513" y="5241915"/>
            <a:ext cx="1153349"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Supported</a:t>
            </a:r>
            <a:r>
              <a:rPr sz="1395" b="1" spc="-67">
                <a:solidFill>
                  <a:srgbClr val="FFFFFF"/>
                </a:solidFill>
                <a:latin typeface="Century Gothic"/>
                <a:cs typeface="Century Gothic"/>
              </a:rPr>
              <a:t> </a:t>
            </a:r>
            <a:r>
              <a:rPr sz="1395" b="1" spc="-12">
                <a:solidFill>
                  <a:srgbClr val="FFFFFF"/>
                </a:solidFill>
                <a:latin typeface="Century Gothic"/>
                <a:cs typeface="Century Gothic"/>
              </a:rPr>
              <a:t>by</a:t>
            </a:r>
            <a:endParaRPr sz="1395">
              <a:latin typeface="Century Gothic"/>
              <a:cs typeface="Century Gothic"/>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0161466" y="5241915"/>
            <a:ext cx="817164"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Hosted</a:t>
            </a:r>
            <a:r>
              <a:rPr sz="1395" b="1" spc="-64">
                <a:solidFill>
                  <a:srgbClr val="FFFFFF"/>
                </a:solidFill>
                <a:latin typeface="Century Gothic"/>
                <a:cs typeface="Century Gothic"/>
              </a:rPr>
              <a:t> </a:t>
            </a:r>
            <a:r>
              <a:rPr sz="1395" b="1" spc="-15">
                <a:solidFill>
                  <a:srgbClr val="FFFFFF"/>
                </a:solidFill>
                <a:latin typeface="Century Gothic"/>
                <a:cs typeface="Century Gothic"/>
              </a:rPr>
              <a:t>at</a:t>
            </a:r>
            <a:endParaRPr sz="1395">
              <a:latin typeface="Century Gothic"/>
              <a:cs typeface="Century Gothic"/>
            </a:endParaRPr>
          </a:p>
        </p:txBody>
      </p:sp>
    </p:spTree>
    <p:extLst>
      <p:ext uri="{BB962C8B-B14F-4D97-AF65-F5344CB8AC3E}">
        <p14:creationId xmlns:p14="http://schemas.microsoft.com/office/powerpoint/2010/main" val="388994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99848" y="1299878"/>
            <a:ext cx="7334965" cy="453525"/>
          </a:xfrm>
        </p:spPr>
        <p:txBody>
          <a:bodyPr lIns="0" tIns="0" rIns="0" bIns="0" anchor="b" anchorCtr="0"/>
          <a:lstStyle>
            <a:lvl1pPr algn="l">
              <a:defRPr sz="3275">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599847" y="2162835"/>
            <a:ext cx="8255334" cy="283454"/>
          </a:xfrm>
        </p:spPr>
        <p:txBody>
          <a:bodyPr/>
          <a:lstStyle>
            <a:lvl1pPr algn="l">
              <a:defRPr sz="1698">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3344643" y="5294061"/>
            <a:ext cx="0" cy="754341"/>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092"/>
          </a:p>
        </p:txBody>
      </p:sp>
      <p:sp>
        <p:nvSpPr>
          <p:cNvPr id="15" name="object 38">
            <a:extLst>
              <a:ext uri="{FF2B5EF4-FFF2-40B4-BE49-F238E27FC236}">
                <a16:creationId xmlns:a16="http://schemas.microsoft.com/office/drawing/2014/main" id="{5C6A6A71-005C-4561-B24C-20036B336094}"/>
              </a:ext>
            </a:extLst>
          </p:cNvPr>
          <p:cNvSpPr/>
          <p:nvPr userDrawn="1"/>
        </p:nvSpPr>
        <p:spPr>
          <a:xfrm>
            <a:off x="9774588" y="5294061"/>
            <a:ext cx="0" cy="754341"/>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092"/>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1077098" y="5241915"/>
            <a:ext cx="1344740"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Associated</a:t>
            </a:r>
            <a:r>
              <a:rPr sz="1395" b="1" spc="-61">
                <a:solidFill>
                  <a:srgbClr val="FFFFFF"/>
                </a:solidFill>
                <a:latin typeface="Century Gothic"/>
                <a:cs typeface="Century Gothic"/>
              </a:rPr>
              <a:t> </a:t>
            </a:r>
            <a:r>
              <a:rPr sz="1395" b="1" spc="-15">
                <a:solidFill>
                  <a:srgbClr val="FFFFFF"/>
                </a:solidFill>
                <a:latin typeface="Century Gothic"/>
                <a:cs typeface="Century Gothic"/>
              </a:rPr>
              <a:t>with</a:t>
            </a:r>
            <a:endParaRPr sz="1395">
              <a:latin typeface="Century Gothic"/>
              <a:cs typeface="Century Gothic"/>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3915513" y="5241915"/>
            <a:ext cx="1153349"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Supported</a:t>
            </a:r>
            <a:r>
              <a:rPr sz="1395" b="1" spc="-67">
                <a:solidFill>
                  <a:srgbClr val="FFFFFF"/>
                </a:solidFill>
                <a:latin typeface="Century Gothic"/>
                <a:cs typeface="Century Gothic"/>
              </a:rPr>
              <a:t> </a:t>
            </a:r>
            <a:r>
              <a:rPr sz="1395" b="1" spc="-12">
                <a:solidFill>
                  <a:srgbClr val="FFFFFF"/>
                </a:solidFill>
                <a:latin typeface="Century Gothic"/>
                <a:cs typeface="Century Gothic"/>
              </a:rPr>
              <a:t>by</a:t>
            </a:r>
            <a:endParaRPr sz="1395">
              <a:latin typeface="Century Gothic"/>
              <a:cs typeface="Century Gothic"/>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0161466" y="5241915"/>
            <a:ext cx="817164"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Hosted</a:t>
            </a:r>
            <a:r>
              <a:rPr sz="1395" b="1" spc="-64">
                <a:solidFill>
                  <a:srgbClr val="FFFFFF"/>
                </a:solidFill>
                <a:latin typeface="Century Gothic"/>
                <a:cs typeface="Century Gothic"/>
              </a:rPr>
              <a:t> </a:t>
            </a:r>
            <a:r>
              <a:rPr sz="1395" b="1" spc="-15">
                <a:solidFill>
                  <a:srgbClr val="FFFFFF"/>
                </a:solidFill>
                <a:latin typeface="Century Gothic"/>
                <a:cs typeface="Century Gothic"/>
              </a:rPr>
              <a:t>at</a:t>
            </a:r>
            <a:endParaRPr sz="1395">
              <a:latin typeface="Century Gothic"/>
              <a:cs typeface="Century Gothic"/>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577850" y="5000063"/>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Tree>
    <p:extLst>
      <p:ext uri="{BB962C8B-B14F-4D97-AF65-F5344CB8AC3E}">
        <p14:creationId xmlns:p14="http://schemas.microsoft.com/office/powerpoint/2010/main" val="226693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498007" y="2871669"/>
            <a:ext cx="9195987" cy="1114664"/>
          </a:xfrm>
        </p:spPr>
        <p:txBody>
          <a:bodyPr anchor="ctr"/>
          <a:lstStyle>
            <a:lvl1pPr algn="ctr">
              <a:defRPr sz="4245" b="1">
                <a:solidFill>
                  <a:schemeClr val="bg1"/>
                </a:solidFill>
                <a:latin typeface="+mj-lt"/>
              </a:defRPr>
            </a:lvl1pPr>
            <a:lvl2pPr marL="0" indent="0" algn="ctr">
              <a:buFontTx/>
              <a:buNone/>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157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0304501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497044" y="3687540"/>
            <a:ext cx="9195987" cy="827381"/>
          </a:xfrm>
        </p:spPr>
        <p:txBody>
          <a:bodyPr anchor="ctr"/>
          <a:lstStyle>
            <a:lvl1pPr algn="ctr">
              <a:defRPr sz="2668" b="1">
                <a:solidFill>
                  <a:schemeClr val="bg1"/>
                </a:solidFill>
                <a:latin typeface="+mj-lt"/>
              </a:defRPr>
            </a:lvl1pPr>
            <a:lvl2pPr marL="0" indent="0" algn="ctr">
              <a:buFontTx/>
              <a:buNone/>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22749" y="2293692"/>
            <a:ext cx="4944576" cy="1057002"/>
          </a:xfrm>
          <a:prstGeom prst="rect">
            <a:avLst/>
          </a:prstGeom>
        </p:spPr>
      </p:pic>
    </p:spTree>
    <p:extLst>
      <p:ext uri="{BB962C8B-B14F-4D97-AF65-F5344CB8AC3E}">
        <p14:creationId xmlns:p14="http://schemas.microsoft.com/office/powerpoint/2010/main" val="42313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22749" y="2900500"/>
            <a:ext cx="4944576" cy="1057002"/>
          </a:xfrm>
          <a:prstGeom prst="rect">
            <a:avLst/>
          </a:prstGeom>
        </p:spPr>
      </p:pic>
    </p:spTree>
    <p:extLst>
      <p:ext uri="{BB962C8B-B14F-4D97-AF65-F5344CB8AC3E}">
        <p14:creationId xmlns:p14="http://schemas.microsoft.com/office/powerpoint/2010/main" val="27913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FFA61-A55D-82FC-C019-236DA3FC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4DA752-C02F-156C-9CA5-858DC3F83C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E0F31D-9D42-BCDF-3FE3-B7D430FDF62F}"/>
              </a:ext>
            </a:extLst>
          </p:cNvPr>
          <p:cNvSpPr>
            <a:spLocks noGrp="1"/>
          </p:cNvSpPr>
          <p:nvPr>
            <p:ph type="dt" sz="half" idx="10"/>
          </p:nvPr>
        </p:nvSpPr>
        <p:spPr/>
        <p:txBody>
          <a:bodyPr/>
          <a:lstStyle/>
          <a:p>
            <a:fld id="{7C8A9719-DE29-4F5F-BDF4-CB3DF5891474}" type="datetimeFigureOut">
              <a:rPr lang="en-US" smtClean="0"/>
              <a:t>9/10/2024</a:t>
            </a:fld>
            <a:endParaRPr lang="en-US"/>
          </a:p>
        </p:txBody>
      </p:sp>
      <p:sp>
        <p:nvSpPr>
          <p:cNvPr id="5" name="Footer Placeholder 4">
            <a:extLst>
              <a:ext uri="{FF2B5EF4-FFF2-40B4-BE49-F238E27FC236}">
                <a16:creationId xmlns:a16="http://schemas.microsoft.com/office/drawing/2014/main" id="{7F943C8B-2A82-69DE-BCEF-C0771B9E4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710007-11B3-7C72-07A2-A8291C42E137}"/>
              </a:ext>
            </a:extLst>
          </p:cNvPr>
          <p:cNvSpPr>
            <a:spLocks noGrp="1"/>
          </p:cNvSpPr>
          <p:nvPr>
            <p:ph type="sldNum" sz="quarter" idx="12"/>
          </p:nvPr>
        </p:nvSpPr>
        <p:spPr/>
        <p:txBody>
          <a:bodyPr/>
          <a:lstStyle/>
          <a:p>
            <a:fld id="{3267E07C-F9F1-447A-AFF4-B40F9D1A2B88}" type="slidenum">
              <a:rPr lang="en-US" smtClean="0"/>
              <a:t>‹#›</a:t>
            </a:fld>
            <a:endParaRPr lang="en-US"/>
          </a:p>
        </p:txBody>
      </p:sp>
    </p:spTree>
    <p:extLst>
      <p:ext uri="{BB962C8B-B14F-4D97-AF65-F5344CB8AC3E}">
        <p14:creationId xmlns:p14="http://schemas.microsoft.com/office/powerpoint/2010/main" val="7042573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A562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266772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Title slide white">
    <p:spTree>
      <p:nvGrpSpPr>
        <p:cNvPr id="1" name=""/>
        <p:cNvGrpSpPr/>
        <p:nvPr/>
      </p:nvGrpSpPr>
      <p:grpSpPr>
        <a:xfrm>
          <a:off x="0" y="0"/>
          <a:ext cx="0" cy="0"/>
          <a:chOff x="0" y="0"/>
          <a:chExt cx="0" cy="0"/>
        </a:xfrm>
      </p:grpSpPr>
      <p:sp>
        <p:nvSpPr>
          <p:cNvPr id="61" name="Picture Placeholder 4"/>
          <p:cNvSpPr>
            <a:spLocks noGrp="1"/>
          </p:cNvSpPr>
          <p:nvPr>
            <p:ph type="pic" sz="quarter" idx="13" hasCustomPrompt="1"/>
          </p:nvPr>
        </p:nvSpPr>
        <p:spPr>
          <a:xfrm>
            <a:off x="0" y="0"/>
            <a:ext cx="12192000" cy="6858000"/>
          </a:xfrm>
          <a:solidFill>
            <a:schemeClr val="bg1"/>
          </a:solidFill>
        </p:spPr>
        <p:txBody>
          <a:bodyPr bIns="1224000" anchor="ctr">
            <a:normAutofit/>
          </a:bodyPr>
          <a:lstStyle>
            <a:lvl1pPr marL="0" marR="0" indent="0" algn="ctr" defTabSz="914400" rtl="0" eaLnBrk="1" fontAlgn="auto" latinLnBrk="0" hangingPunct="1">
              <a:lnSpc>
                <a:spcPct val="110000"/>
              </a:lnSpc>
              <a:spcBef>
                <a:spcPts val="1000"/>
              </a:spcBef>
              <a:spcAft>
                <a:spcPts val="600"/>
              </a:spcAft>
              <a:buClr>
                <a:schemeClr val="tx1"/>
              </a:buClr>
              <a:buSzPct val="80000"/>
              <a:buFontTx/>
              <a:buNone/>
              <a:tabLst/>
              <a:defRPr sz="1400" baseline="0">
                <a:solidFill>
                  <a:schemeClr val="accent6"/>
                </a:solidFill>
              </a:defRPr>
            </a:lvl1pPr>
          </a:lstStyle>
          <a:p>
            <a:r>
              <a:rPr lang="en-GB" noProof="0"/>
              <a:t>Click on Icon to add picture, then arrange object (send to back)</a:t>
            </a:r>
            <a:br>
              <a:rPr lang="en-GB" noProof="0"/>
            </a:br>
            <a:r>
              <a:rPr lang="en-GB" noProof="0"/>
              <a:t>Change picture either by right mouse click on picture + „change picture“ </a:t>
            </a:r>
            <a:br>
              <a:rPr lang="en-GB" noProof="0"/>
            </a:br>
            <a:r>
              <a:rPr lang="en-GB" noProof="0"/>
              <a:t>or by deleting picture + resetting slide</a:t>
            </a:r>
          </a:p>
          <a:p>
            <a:endParaRPr lang="en-GB" noProof="0"/>
          </a:p>
        </p:txBody>
      </p:sp>
      <p:sp>
        <p:nvSpPr>
          <p:cNvPr id="2" name="Title 1"/>
          <p:cNvSpPr>
            <a:spLocks noGrp="1"/>
          </p:cNvSpPr>
          <p:nvPr>
            <p:ph type="ctrTitle"/>
          </p:nvPr>
        </p:nvSpPr>
        <p:spPr>
          <a:xfrm>
            <a:off x="0" y="485184"/>
            <a:ext cx="7344000" cy="1119158"/>
          </a:xfrm>
          <a:noFill/>
        </p:spPr>
        <p:txBody>
          <a:bodyPr lIns="360000" tIns="72000" rIns="450000" bIns="180000" anchor="t" anchorCtr="0">
            <a:noAutofit/>
          </a:bodyPr>
          <a:lstStyle>
            <a:lvl1pPr algn="l">
              <a:lnSpc>
                <a:spcPct val="85000"/>
              </a:lnSpc>
              <a:defRPr sz="4200">
                <a:solidFill>
                  <a:srgbClr val="0092CC"/>
                </a:solidFill>
                <a:latin typeface="+mj-lt"/>
              </a:defRPr>
            </a:lvl1pPr>
          </a:lstStyle>
          <a:p>
            <a:r>
              <a:rPr lang="en-GB" noProof="0"/>
              <a:t>Click to edit Master title style</a:t>
            </a:r>
          </a:p>
        </p:txBody>
      </p:sp>
      <p:sp>
        <p:nvSpPr>
          <p:cNvPr id="36" name="Text Placeholder 35"/>
          <p:cNvSpPr>
            <a:spLocks noGrp="1"/>
          </p:cNvSpPr>
          <p:nvPr>
            <p:ph type="body" sz="quarter" idx="10" hasCustomPrompt="1"/>
          </p:nvPr>
        </p:nvSpPr>
        <p:spPr>
          <a:xfrm>
            <a:off x="480000" y="6507006"/>
            <a:ext cx="5971600" cy="247650"/>
          </a:xfrm>
        </p:spPr>
        <p:txBody>
          <a:bodyPr lIns="0" anchor="ctr">
            <a:noAutofit/>
          </a:bodyPr>
          <a:lstStyle>
            <a:lvl1pPr>
              <a:defRPr sz="1000" b="0">
                <a:solidFill>
                  <a:schemeClr val="tx1"/>
                </a:solidFill>
                <a:latin typeface="+mn-lt"/>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Name of Author  |  Function | Division | Country </a:t>
            </a:r>
          </a:p>
        </p:txBody>
      </p:sp>
      <p:sp>
        <p:nvSpPr>
          <p:cNvPr id="90" name="Text Placeholder 35"/>
          <p:cNvSpPr>
            <a:spLocks noGrp="1"/>
          </p:cNvSpPr>
          <p:nvPr>
            <p:ph type="body" sz="quarter" idx="16" hasCustomPrompt="1"/>
          </p:nvPr>
        </p:nvSpPr>
        <p:spPr>
          <a:xfrm>
            <a:off x="9495913" y="6476048"/>
            <a:ext cx="2195259" cy="247650"/>
          </a:xfrm>
        </p:spPr>
        <p:txBody>
          <a:bodyPr rIns="0" anchor="ctr">
            <a:noAutofit/>
          </a:bodyPr>
          <a:lstStyle>
            <a:lvl1pPr algn="ctr">
              <a:defRPr sz="1600" b="1" spc="0" baseline="0">
                <a:solidFill>
                  <a:schemeClr val="tx2"/>
                </a:solidFill>
                <a:latin typeface="+mj-lt"/>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www.who.int</a:t>
            </a:r>
          </a:p>
        </p:txBody>
      </p:sp>
      <p:sp>
        <p:nvSpPr>
          <p:cNvPr id="3" name="Subtitle 2"/>
          <p:cNvSpPr>
            <a:spLocks noGrp="1"/>
          </p:cNvSpPr>
          <p:nvPr>
            <p:ph type="subTitle" idx="1"/>
          </p:nvPr>
        </p:nvSpPr>
        <p:spPr>
          <a:xfrm>
            <a:off x="2" y="4482001"/>
            <a:ext cx="12191999" cy="1656000"/>
          </a:xfrm>
          <a:solidFill>
            <a:schemeClr val="tx2"/>
          </a:solidFill>
        </p:spPr>
        <p:txBody>
          <a:bodyPr lIns="360000" tIns="360000" rIns="360000" bIns="828000" anchor="b">
            <a:noAutofit/>
          </a:bodyPr>
          <a:lstStyle>
            <a:lvl1pPr marL="0" indent="0" algn="l">
              <a:lnSpc>
                <a:spcPct val="90000"/>
              </a:lnSpc>
              <a:buNone/>
              <a:defRPr sz="2400" b="1">
                <a:solidFill>
                  <a:schemeClr val="bg1"/>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Master subtitle style</a:t>
            </a:r>
          </a:p>
        </p:txBody>
      </p:sp>
      <p:sp>
        <p:nvSpPr>
          <p:cNvPr id="62" name="Text Placeholder 35"/>
          <p:cNvSpPr>
            <a:spLocks noGrp="1"/>
          </p:cNvSpPr>
          <p:nvPr>
            <p:ph type="body" sz="quarter" idx="15" hasCustomPrompt="1"/>
          </p:nvPr>
        </p:nvSpPr>
        <p:spPr>
          <a:xfrm>
            <a:off x="479999" y="5440855"/>
            <a:ext cx="11211172" cy="288000"/>
          </a:xfrm>
          <a:noFill/>
        </p:spPr>
        <p:txBody>
          <a:bodyPr lIns="0" rIns="90000">
            <a:noAutofit/>
          </a:bodyPr>
          <a:lstStyle>
            <a:lvl1pPr algn="l">
              <a:defRPr sz="1600" b="0">
                <a:solidFill>
                  <a:schemeClr val="bg1"/>
                </a:solidFill>
                <a:latin typeface="+mj-lt"/>
                <a:cs typeface="Arial" panose="020B0604020202020204" pitchFamily="34"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Date</a:t>
            </a:r>
          </a:p>
        </p:txBody>
      </p:sp>
      <p:sp>
        <p:nvSpPr>
          <p:cNvPr id="37" name="Picture Placeholder 8"/>
          <p:cNvSpPr>
            <a:spLocks noGrp="1"/>
          </p:cNvSpPr>
          <p:nvPr>
            <p:ph type="pic" sz="quarter" idx="22" hasCustomPrompt="1"/>
          </p:nvPr>
        </p:nvSpPr>
        <p:spPr>
          <a:xfrm>
            <a:off x="7460678" y="485184"/>
            <a:ext cx="4230495" cy="1112400"/>
          </a:xfrm>
          <a:blipFill dpi="0" rotWithShape="1">
            <a:blip r:embed="rId2"/>
            <a:srcRect/>
            <a:stretch>
              <a:fillRect/>
            </a:stretch>
          </a:blipFill>
        </p:spPr>
        <p:txBody>
          <a:bodyPr/>
          <a:lstStyle>
            <a:lvl1pPr algn="ctr">
              <a:defRPr sz="100">
                <a:solidFill>
                  <a:schemeClr val="bg1"/>
                </a:solidFill>
              </a:defRPr>
            </a:lvl1pPr>
          </a:lstStyle>
          <a:p>
            <a:r>
              <a:rPr lang="en-GB" noProof="0"/>
              <a:t>.</a:t>
            </a:r>
          </a:p>
        </p:txBody>
      </p:sp>
    </p:spTree>
    <p:extLst>
      <p:ext uri="{BB962C8B-B14F-4D97-AF65-F5344CB8AC3E}">
        <p14:creationId xmlns:p14="http://schemas.microsoft.com/office/powerpoint/2010/main" val="1482703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805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965" y="273573"/>
            <a:ext cx="4010908" cy="1161958"/>
          </a:xfrm>
        </p:spPr>
        <p:txBody>
          <a:bodyPr anchor="b"/>
          <a:lstStyle>
            <a:lvl1pPr algn="l">
              <a:defRPr sz="1800" b="1"/>
            </a:lvl1pPr>
          </a:lstStyle>
          <a:p>
            <a:r>
              <a:rPr lang="en-US"/>
              <a:t>Click to edit Master title style</a:t>
            </a:r>
            <a:endParaRPr lang="fr-FR"/>
          </a:p>
        </p:txBody>
      </p:sp>
      <p:sp>
        <p:nvSpPr>
          <p:cNvPr id="3" name="Espace réservé du contenu 2"/>
          <p:cNvSpPr>
            <a:spLocks noGrp="1"/>
          </p:cNvSpPr>
          <p:nvPr>
            <p:ph idx="1"/>
          </p:nvPr>
        </p:nvSpPr>
        <p:spPr>
          <a:xfrm>
            <a:off x="4767480" y="273571"/>
            <a:ext cx="6814561" cy="5852986"/>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texte 3"/>
          <p:cNvSpPr>
            <a:spLocks noGrp="1"/>
          </p:cNvSpPr>
          <p:nvPr>
            <p:ph type="body" sz="half" idx="2"/>
          </p:nvPr>
        </p:nvSpPr>
        <p:spPr>
          <a:xfrm>
            <a:off x="609965" y="1435532"/>
            <a:ext cx="4010908" cy="4691027"/>
          </a:xfrm>
        </p:spPr>
        <p:txBody>
          <a:bodyPr/>
          <a:lstStyle>
            <a:lvl1pPr marL="0" indent="0">
              <a:buNone/>
              <a:defRPr sz="1200"/>
            </a:lvl1pPr>
            <a:lvl2pPr marL="400666" indent="0">
              <a:buNone/>
              <a:defRPr sz="1100"/>
            </a:lvl2pPr>
            <a:lvl3pPr marL="801330" indent="0">
              <a:buNone/>
              <a:defRPr sz="900"/>
            </a:lvl3pPr>
            <a:lvl4pPr marL="1201995" indent="0">
              <a:buNone/>
              <a:defRPr sz="800"/>
            </a:lvl4pPr>
            <a:lvl5pPr marL="1602660" indent="0">
              <a:buNone/>
              <a:defRPr sz="800"/>
            </a:lvl5pPr>
            <a:lvl6pPr marL="2003326" indent="0">
              <a:buNone/>
              <a:defRPr sz="800"/>
            </a:lvl6pPr>
            <a:lvl7pPr marL="2403991" indent="0">
              <a:buNone/>
              <a:defRPr sz="800"/>
            </a:lvl7pPr>
            <a:lvl8pPr marL="2804656" indent="0">
              <a:buNone/>
              <a:defRPr sz="800"/>
            </a:lvl8pPr>
            <a:lvl9pPr marL="3205320" indent="0">
              <a:buNone/>
              <a:defRPr sz="800"/>
            </a:lvl9pPr>
          </a:lstStyle>
          <a:p>
            <a:pPr lvl="0"/>
            <a:r>
              <a:rPr lang="en-US"/>
              <a:t>Click to edit Master text styles</a:t>
            </a:r>
          </a:p>
        </p:txBody>
      </p:sp>
    </p:spTree>
    <p:extLst>
      <p:ext uri="{BB962C8B-B14F-4D97-AF65-F5344CB8AC3E}">
        <p14:creationId xmlns:p14="http://schemas.microsoft.com/office/powerpoint/2010/main" val="332946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theme" Target="../theme/theme4.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0" y="0"/>
            <a:ext cx="12192000" cy="1238270"/>
          </a:xfrm>
          <a:prstGeom prst="rect">
            <a:avLst/>
          </a:prstGeom>
          <a:noFill/>
          <a:ln>
            <a:noFill/>
          </a:ln>
          <a:effectLst>
            <a:outerShdw dist="17961" dir="2700000" algn="ctr" rotWithShape="0">
              <a:srgbClr val="96CCEE"/>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fr-FR"/>
              <a:t>Click to edit Master title style</a:t>
            </a:r>
            <a:endParaRPr lang="en-GB" altLang="fr-FR"/>
          </a:p>
        </p:txBody>
      </p:sp>
      <p:sp>
        <p:nvSpPr>
          <p:cNvPr id="1027" name="Rectangle 4"/>
          <p:cNvSpPr>
            <a:spLocks noGrp="1" noChangeArrowheads="1"/>
          </p:cNvSpPr>
          <p:nvPr>
            <p:ph type="body" idx="1"/>
          </p:nvPr>
        </p:nvSpPr>
        <p:spPr bwMode="auto">
          <a:xfrm>
            <a:off x="590053" y="1542080"/>
            <a:ext cx="11055335" cy="430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a:t>Click to edit Master text styles</a:t>
            </a:r>
          </a:p>
          <a:p>
            <a:pPr lvl="1"/>
            <a:r>
              <a:rPr lang="en-GB" altLang="fr-FR"/>
              <a:t>Second level</a:t>
            </a:r>
          </a:p>
          <a:p>
            <a:pPr lvl="2"/>
            <a:r>
              <a:rPr lang="en-GB" altLang="fr-FR"/>
              <a:t>Third level</a:t>
            </a:r>
          </a:p>
          <a:p>
            <a:pPr lvl="3"/>
            <a:r>
              <a:rPr lang="en-GB" altLang="fr-FR"/>
              <a:t>Fourth level</a:t>
            </a:r>
          </a:p>
        </p:txBody>
      </p:sp>
      <p:sp>
        <p:nvSpPr>
          <p:cNvPr id="1028" name="Rectangle 12"/>
          <p:cNvSpPr>
            <a:spLocks noChangeArrowheads="1"/>
          </p:cNvSpPr>
          <p:nvPr/>
        </p:nvSpPr>
        <p:spPr bwMode="auto">
          <a:xfrm>
            <a:off x="1811" y="6398688"/>
            <a:ext cx="12192000" cy="459312"/>
          </a:xfrm>
          <a:prstGeom prst="rect">
            <a:avLst/>
          </a:prstGeom>
          <a:solidFill>
            <a:srgbClr val="1E7F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0133" tIns="40067" rIns="80133" bIns="40067" anchor="ctr"/>
          <a:lstStyle/>
          <a:p>
            <a:pPr defTabSz="914239"/>
            <a:endParaRPr lang="fr-FR" altLang="fr-FR" sz="1800">
              <a:solidFill>
                <a:srgbClr val="000000"/>
              </a:solidFill>
            </a:endParaRPr>
          </a:p>
        </p:txBody>
      </p:sp>
      <p:sp>
        <p:nvSpPr>
          <p:cNvPr id="1029" name="Rectangle 14"/>
          <p:cNvSpPr>
            <a:spLocks noChangeArrowheads="1"/>
          </p:cNvSpPr>
          <p:nvPr/>
        </p:nvSpPr>
        <p:spPr bwMode="auto">
          <a:xfrm>
            <a:off x="242539" y="6525394"/>
            <a:ext cx="474213" cy="332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42988" eaLnBrk="0" hangingPunct="0">
              <a:defRPr sz="3900" b="1">
                <a:solidFill>
                  <a:srgbClr val="000066"/>
                </a:solidFill>
                <a:latin typeface="Arial" pitchFamily="34" charset="0"/>
                <a:cs typeface="Arial" pitchFamily="34" charset="0"/>
              </a:defRPr>
            </a:lvl1pPr>
            <a:lvl2pPr marL="742950" indent="-285750" defTabSz="1042988" eaLnBrk="0" hangingPunct="0">
              <a:defRPr sz="3900" b="1">
                <a:solidFill>
                  <a:srgbClr val="000066"/>
                </a:solidFill>
                <a:latin typeface="Arial" pitchFamily="34" charset="0"/>
                <a:cs typeface="Arial" pitchFamily="34" charset="0"/>
              </a:defRPr>
            </a:lvl2pPr>
            <a:lvl3pPr marL="1143000" indent="-228600" defTabSz="1042988" eaLnBrk="0" hangingPunct="0">
              <a:defRPr sz="3900" b="1">
                <a:solidFill>
                  <a:srgbClr val="000066"/>
                </a:solidFill>
                <a:latin typeface="Arial" pitchFamily="34" charset="0"/>
                <a:cs typeface="Arial" pitchFamily="34" charset="0"/>
              </a:defRPr>
            </a:lvl3pPr>
            <a:lvl4pPr marL="1600200" indent="-228600" defTabSz="1042988" eaLnBrk="0" hangingPunct="0">
              <a:defRPr sz="3900" b="1">
                <a:solidFill>
                  <a:srgbClr val="000066"/>
                </a:solidFill>
                <a:latin typeface="Arial" pitchFamily="34" charset="0"/>
                <a:cs typeface="Arial" pitchFamily="34" charset="0"/>
              </a:defRPr>
            </a:lvl4pPr>
            <a:lvl5pPr marL="2057400" indent="-228600" defTabSz="1042988" eaLnBrk="0" hangingPunct="0">
              <a:defRPr sz="3900" b="1">
                <a:solidFill>
                  <a:srgbClr val="000066"/>
                </a:solidFill>
                <a:latin typeface="Arial" pitchFamily="34" charset="0"/>
                <a:cs typeface="Arial" pitchFamily="34" charset="0"/>
              </a:defRPr>
            </a:lvl5pPr>
            <a:lvl6pPr marL="2514600" indent="-228600" defTabSz="1042988" rtl="1" eaLnBrk="0" fontAlgn="base" hangingPunct="0">
              <a:spcBef>
                <a:spcPct val="0"/>
              </a:spcBef>
              <a:spcAft>
                <a:spcPct val="0"/>
              </a:spcAft>
              <a:defRPr sz="3900" b="1">
                <a:solidFill>
                  <a:srgbClr val="000066"/>
                </a:solidFill>
                <a:latin typeface="Arial" pitchFamily="34" charset="0"/>
                <a:cs typeface="Arial" pitchFamily="34" charset="0"/>
              </a:defRPr>
            </a:lvl6pPr>
            <a:lvl7pPr marL="2971800" indent="-228600" defTabSz="1042988" rtl="1" eaLnBrk="0" fontAlgn="base" hangingPunct="0">
              <a:spcBef>
                <a:spcPct val="0"/>
              </a:spcBef>
              <a:spcAft>
                <a:spcPct val="0"/>
              </a:spcAft>
              <a:defRPr sz="3900" b="1">
                <a:solidFill>
                  <a:srgbClr val="000066"/>
                </a:solidFill>
                <a:latin typeface="Arial" pitchFamily="34" charset="0"/>
                <a:cs typeface="Arial" pitchFamily="34" charset="0"/>
              </a:defRPr>
            </a:lvl7pPr>
            <a:lvl8pPr marL="3429000" indent="-228600" defTabSz="1042988" rtl="1" eaLnBrk="0" fontAlgn="base" hangingPunct="0">
              <a:spcBef>
                <a:spcPct val="0"/>
              </a:spcBef>
              <a:spcAft>
                <a:spcPct val="0"/>
              </a:spcAft>
              <a:defRPr sz="3900" b="1">
                <a:solidFill>
                  <a:srgbClr val="000066"/>
                </a:solidFill>
                <a:latin typeface="Arial" pitchFamily="34" charset="0"/>
                <a:cs typeface="Arial" pitchFamily="34" charset="0"/>
              </a:defRPr>
            </a:lvl8pPr>
            <a:lvl9pPr marL="3886200" indent="-228600" defTabSz="1042988" rtl="1" eaLnBrk="0" fontAlgn="base" hangingPunct="0">
              <a:spcBef>
                <a:spcPct val="0"/>
              </a:spcBef>
              <a:spcAft>
                <a:spcPct val="0"/>
              </a:spcAft>
              <a:defRPr sz="3900" b="1">
                <a:solidFill>
                  <a:srgbClr val="000066"/>
                </a:solidFill>
                <a:latin typeface="Arial" pitchFamily="34" charset="0"/>
                <a:cs typeface="Arial" pitchFamily="34" charset="0"/>
              </a:defRPr>
            </a:lvl9pPr>
          </a:lstStyle>
          <a:p>
            <a:pPr algn="r" eaLnBrk="1" hangingPunct="1">
              <a:defRPr/>
            </a:pPr>
            <a:fld id="{4E6CBC8D-9CD9-42F1-AE6E-07107E87F327}" type="slidenum">
              <a:rPr lang="en-US" altLang="fr-FR" sz="1500" smtClean="0">
                <a:solidFill>
                  <a:srgbClr val="72BBE8"/>
                </a:solidFill>
                <a:latin typeface="Arial Narrow" pitchFamily="34" charset="0"/>
              </a:rPr>
              <a:pPr algn="r" eaLnBrk="1" hangingPunct="1">
                <a:defRPr/>
              </a:pPr>
              <a:t>‹#›</a:t>
            </a:fld>
            <a:r>
              <a:rPr lang="en-GB" altLang="fr-FR" sz="1500">
                <a:solidFill>
                  <a:srgbClr val="72BBE8"/>
                </a:solidFill>
                <a:latin typeface="Arial Narrow" pitchFamily="34" charset="0"/>
              </a:rPr>
              <a:t> </a:t>
            </a:r>
            <a:r>
              <a:rPr lang="en-GB" altLang="fr-FR" sz="2100" baseline="14000">
                <a:solidFill>
                  <a:srgbClr val="FFFFFF"/>
                </a:solidFill>
                <a:latin typeface="Arial Narrow" pitchFamily="34" charset="0"/>
              </a:rPr>
              <a:t>|</a:t>
            </a:r>
          </a:p>
        </p:txBody>
      </p:sp>
      <p:pic>
        <p:nvPicPr>
          <p:cNvPr id="1030" name="Picture 17" descr="WHO-EN-white-H"/>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22302" y="6398688"/>
            <a:ext cx="1601189" cy="45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16228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ctr" defTabSz="914018" rtl="0" eaLnBrk="1" fontAlgn="base" hangingPunct="1">
        <a:spcBef>
          <a:spcPct val="0"/>
        </a:spcBef>
        <a:spcAft>
          <a:spcPct val="0"/>
        </a:spcAft>
        <a:defRPr sz="3600" b="1">
          <a:solidFill>
            <a:srgbClr val="000066"/>
          </a:solidFill>
          <a:latin typeface="+mj-lt"/>
          <a:ea typeface="+mj-ea"/>
          <a:cs typeface="+mj-cs"/>
        </a:defRPr>
      </a:lvl1pPr>
      <a:lvl2pPr algn="ctr" defTabSz="914018" rtl="0" eaLnBrk="1" fontAlgn="base" hangingPunct="1">
        <a:spcBef>
          <a:spcPct val="0"/>
        </a:spcBef>
        <a:spcAft>
          <a:spcPct val="0"/>
        </a:spcAft>
        <a:defRPr sz="3500" b="1">
          <a:solidFill>
            <a:srgbClr val="1C78B0"/>
          </a:solidFill>
          <a:latin typeface="Arial" charset="0"/>
          <a:cs typeface="Arial" charset="0"/>
        </a:defRPr>
      </a:lvl2pPr>
      <a:lvl3pPr algn="ctr" defTabSz="914018" rtl="0" eaLnBrk="1" fontAlgn="base" hangingPunct="1">
        <a:spcBef>
          <a:spcPct val="0"/>
        </a:spcBef>
        <a:spcAft>
          <a:spcPct val="0"/>
        </a:spcAft>
        <a:defRPr sz="3500" b="1">
          <a:solidFill>
            <a:srgbClr val="1C78B0"/>
          </a:solidFill>
          <a:latin typeface="Arial" charset="0"/>
          <a:cs typeface="Arial" charset="0"/>
        </a:defRPr>
      </a:lvl3pPr>
      <a:lvl4pPr algn="ctr" defTabSz="914018" rtl="0" eaLnBrk="1" fontAlgn="base" hangingPunct="1">
        <a:spcBef>
          <a:spcPct val="0"/>
        </a:spcBef>
        <a:spcAft>
          <a:spcPct val="0"/>
        </a:spcAft>
        <a:defRPr sz="3500" b="1">
          <a:solidFill>
            <a:srgbClr val="1C78B0"/>
          </a:solidFill>
          <a:latin typeface="Arial" charset="0"/>
          <a:cs typeface="Arial" charset="0"/>
        </a:defRPr>
      </a:lvl4pPr>
      <a:lvl5pPr algn="ctr" defTabSz="914018" rtl="0" eaLnBrk="1" fontAlgn="base" hangingPunct="1">
        <a:spcBef>
          <a:spcPct val="0"/>
        </a:spcBef>
        <a:spcAft>
          <a:spcPct val="0"/>
        </a:spcAft>
        <a:defRPr sz="3500" b="1">
          <a:solidFill>
            <a:srgbClr val="1C78B0"/>
          </a:solidFill>
          <a:latin typeface="Arial" charset="0"/>
          <a:cs typeface="Arial" charset="0"/>
        </a:defRPr>
      </a:lvl5pPr>
      <a:lvl6pPr marL="400666" algn="ctr" defTabSz="914018" rtl="0" eaLnBrk="1" fontAlgn="base" hangingPunct="1">
        <a:spcBef>
          <a:spcPct val="0"/>
        </a:spcBef>
        <a:spcAft>
          <a:spcPct val="0"/>
        </a:spcAft>
        <a:defRPr sz="3500" b="1">
          <a:solidFill>
            <a:srgbClr val="1C78B0"/>
          </a:solidFill>
          <a:latin typeface="Arial" charset="0"/>
          <a:cs typeface="Arial" charset="0"/>
        </a:defRPr>
      </a:lvl6pPr>
      <a:lvl7pPr marL="801330" algn="ctr" defTabSz="914018" rtl="0" eaLnBrk="1" fontAlgn="base" hangingPunct="1">
        <a:spcBef>
          <a:spcPct val="0"/>
        </a:spcBef>
        <a:spcAft>
          <a:spcPct val="0"/>
        </a:spcAft>
        <a:defRPr sz="3500" b="1">
          <a:solidFill>
            <a:srgbClr val="1C78B0"/>
          </a:solidFill>
          <a:latin typeface="Arial" charset="0"/>
          <a:cs typeface="Arial" charset="0"/>
        </a:defRPr>
      </a:lvl7pPr>
      <a:lvl8pPr marL="1201995" algn="ctr" defTabSz="914018" rtl="0" eaLnBrk="1" fontAlgn="base" hangingPunct="1">
        <a:spcBef>
          <a:spcPct val="0"/>
        </a:spcBef>
        <a:spcAft>
          <a:spcPct val="0"/>
        </a:spcAft>
        <a:defRPr sz="3500" b="1">
          <a:solidFill>
            <a:srgbClr val="1C78B0"/>
          </a:solidFill>
          <a:latin typeface="Arial" charset="0"/>
          <a:cs typeface="Arial" charset="0"/>
        </a:defRPr>
      </a:lvl8pPr>
      <a:lvl9pPr marL="1602660" algn="ctr" defTabSz="914018" rtl="0" eaLnBrk="1" fontAlgn="base" hangingPunct="1">
        <a:spcBef>
          <a:spcPct val="0"/>
        </a:spcBef>
        <a:spcAft>
          <a:spcPct val="0"/>
        </a:spcAft>
        <a:defRPr sz="3500" b="1">
          <a:solidFill>
            <a:srgbClr val="1C78B0"/>
          </a:solidFill>
          <a:latin typeface="Arial" charset="0"/>
          <a:cs typeface="Arial" charset="0"/>
        </a:defRPr>
      </a:lvl9pPr>
    </p:titleStyle>
    <p:bodyStyle>
      <a:lvl1pPr marL="342235" indent="-342235" algn="l" defTabSz="914018" rtl="0" eaLnBrk="1" fontAlgn="base" hangingPunct="1">
        <a:spcBef>
          <a:spcPct val="80000"/>
        </a:spcBef>
        <a:spcAft>
          <a:spcPct val="0"/>
        </a:spcAft>
        <a:buClr>
          <a:srgbClr val="1E7FB8"/>
        </a:buClr>
        <a:buFont typeface="Wingdings" pitchFamily="2" charset="2"/>
        <a:buChar char="l"/>
        <a:defRPr sz="3200">
          <a:solidFill>
            <a:srgbClr val="000066"/>
          </a:solidFill>
          <a:latin typeface="+mj-lt"/>
          <a:ea typeface="+mn-ea"/>
          <a:cs typeface="+mn-cs"/>
        </a:defRPr>
      </a:lvl1pPr>
      <a:lvl2pPr marL="805504" indent="-282414" algn="l" defTabSz="914018" rtl="0" eaLnBrk="1" fontAlgn="base" hangingPunct="1">
        <a:spcBef>
          <a:spcPct val="20000"/>
        </a:spcBef>
        <a:spcAft>
          <a:spcPct val="0"/>
        </a:spcAft>
        <a:buClr>
          <a:srgbClr val="1E7FB8"/>
        </a:buClr>
        <a:buFont typeface="Arial" pitchFamily="34" charset="0"/>
        <a:buChar char="–"/>
        <a:defRPr sz="2800">
          <a:solidFill>
            <a:srgbClr val="000066"/>
          </a:solidFill>
          <a:latin typeface="+mj-lt"/>
          <a:cs typeface="+mn-cs"/>
        </a:defRPr>
      </a:lvl2pPr>
      <a:lvl3pPr marL="1256252" indent="-269893" algn="l" defTabSz="914018" rtl="0" eaLnBrk="1" fontAlgn="base" hangingPunct="1">
        <a:spcBef>
          <a:spcPct val="20000"/>
        </a:spcBef>
        <a:spcAft>
          <a:spcPct val="0"/>
        </a:spcAft>
        <a:buClr>
          <a:srgbClr val="1E7FB8"/>
        </a:buClr>
        <a:buChar char="•"/>
        <a:defRPr sz="2400">
          <a:solidFill>
            <a:srgbClr val="000066"/>
          </a:solidFill>
          <a:latin typeface="+mj-lt"/>
          <a:cs typeface="+mn-cs"/>
        </a:defRPr>
      </a:lvl3pPr>
      <a:lvl4pPr marL="1663873" indent="-226766" algn="l" defTabSz="914018" rtl="0" eaLnBrk="1" fontAlgn="base" hangingPunct="1">
        <a:spcBef>
          <a:spcPct val="20000"/>
        </a:spcBef>
        <a:spcAft>
          <a:spcPct val="0"/>
        </a:spcAft>
        <a:buClr>
          <a:srgbClr val="1E7FB8"/>
        </a:buClr>
        <a:buChar char="–"/>
        <a:defRPr sz="2000">
          <a:solidFill>
            <a:srgbClr val="000066"/>
          </a:solidFill>
          <a:latin typeface="+mj-lt"/>
          <a:cs typeface="+mn-cs"/>
        </a:defRPr>
      </a:lvl4pPr>
      <a:lvl5pPr marL="1988023" indent="-144685" algn="r" defTabSz="914018" rtl="1" eaLnBrk="1" fontAlgn="base" hangingPunct="1">
        <a:spcBef>
          <a:spcPct val="20000"/>
        </a:spcBef>
        <a:spcAft>
          <a:spcPct val="0"/>
        </a:spcAft>
        <a:buChar char="»"/>
        <a:defRPr sz="2000">
          <a:solidFill>
            <a:srgbClr val="000066"/>
          </a:solidFill>
          <a:latin typeface="+mj-lt"/>
          <a:cs typeface="+mn-cs"/>
        </a:defRPr>
      </a:lvl5pPr>
      <a:lvl6pPr marL="2388688" indent="-144685" algn="r" defTabSz="914018" rtl="1" eaLnBrk="1" fontAlgn="base" hangingPunct="1">
        <a:spcBef>
          <a:spcPct val="20000"/>
        </a:spcBef>
        <a:spcAft>
          <a:spcPct val="0"/>
        </a:spcAft>
        <a:buChar char="»"/>
        <a:defRPr sz="2000">
          <a:solidFill>
            <a:srgbClr val="000066"/>
          </a:solidFill>
          <a:latin typeface="+mj-lt"/>
          <a:cs typeface="+mn-cs"/>
        </a:defRPr>
      </a:lvl6pPr>
      <a:lvl7pPr marL="2789353" indent="-144685" algn="r" defTabSz="914018" rtl="1" eaLnBrk="1" fontAlgn="base" hangingPunct="1">
        <a:spcBef>
          <a:spcPct val="20000"/>
        </a:spcBef>
        <a:spcAft>
          <a:spcPct val="0"/>
        </a:spcAft>
        <a:buChar char="»"/>
        <a:defRPr sz="2000">
          <a:solidFill>
            <a:srgbClr val="000066"/>
          </a:solidFill>
          <a:latin typeface="+mj-lt"/>
          <a:cs typeface="+mn-cs"/>
        </a:defRPr>
      </a:lvl7pPr>
      <a:lvl8pPr marL="3190018" indent="-144685" algn="r" defTabSz="914018" rtl="1" eaLnBrk="1" fontAlgn="base" hangingPunct="1">
        <a:spcBef>
          <a:spcPct val="20000"/>
        </a:spcBef>
        <a:spcAft>
          <a:spcPct val="0"/>
        </a:spcAft>
        <a:buChar char="»"/>
        <a:defRPr sz="2000">
          <a:solidFill>
            <a:srgbClr val="000066"/>
          </a:solidFill>
          <a:latin typeface="+mj-lt"/>
          <a:cs typeface="+mn-cs"/>
        </a:defRPr>
      </a:lvl8pPr>
      <a:lvl9pPr marL="3590683" indent="-144685" algn="r" defTabSz="914018" rtl="1" eaLnBrk="1" fontAlgn="base" hangingPunct="1">
        <a:spcBef>
          <a:spcPct val="20000"/>
        </a:spcBef>
        <a:spcAft>
          <a:spcPct val="0"/>
        </a:spcAft>
        <a:buChar char="»"/>
        <a:defRPr sz="2000">
          <a:solidFill>
            <a:srgbClr val="000066"/>
          </a:solidFill>
          <a:latin typeface="+mj-lt"/>
          <a:cs typeface="+mn-cs"/>
        </a:defRPr>
      </a:lvl9pPr>
    </p:bodyStyle>
    <p:otherStyle>
      <a:defPPr>
        <a:defRPr lang="fr-FR"/>
      </a:defPPr>
      <a:lvl1pPr marL="0" algn="l" defTabSz="801330" rtl="0" eaLnBrk="1" latinLnBrk="0" hangingPunct="1">
        <a:defRPr sz="1600" kern="1200">
          <a:solidFill>
            <a:schemeClr val="tx1"/>
          </a:solidFill>
          <a:latin typeface="+mn-lt"/>
          <a:ea typeface="+mn-ea"/>
          <a:cs typeface="+mn-cs"/>
        </a:defRPr>
      </a:lvl1pPr>
      <a:lvl2pPr marL="400666" algn="l" defTabSz="801330" rtl="0" eaLnBrk="1" latinLnBrk="0" hangingPunct="1">
        <a:defRPr sz="1600" kern="1200">
          <a:solidFill>
            <a:schemeClr val="tx1"/>
          </a:solidFill>
          <a:latin typeface="+mn-lt"/>
          <a:ea typeface="+mn-ea"/>
          <a:cs typeface="+mn-cs"/>
        </a:defRPr>
      </a:lvl2pPr>
      <a:lvl3pPr marL="801330" algn="l" defTabSz="801330" rtl="0" eaLnBrk="1" latinLnBrk="0" hangingPunct="1">
        <a:defRPr sz="1600" kern="1200">
          <a:solidFill>
            <a:schemeClr val="tx1"/>
          </a:solidFill>
          <a:latin typeface="+mn-lt"/>
          <a:ea typeface="+mn-ea"/>
          <a:cs typeface="+mn-cs"/>
        </a:defRPr>
      </a:lvl3pPr>
      <a:lvl4pPr marL="1201995" algn="l" defTabSz="801330" rtl="0" eaLnBrk="1" latinLnBrk="0" hangingPunct="1">
        <a:defRPr sz="1600" kern="1200">
          <a:solidFill>
            <a:schemeClr val="tx1"/>
          </a:solidFill>
          <a:latin typeface="+mn-lt"/>
          <a:ea typeface="+mn-ea"/>
          <a:cs typeface="+mn-cs"/>
        </a:defRPr>
      </a:lvl4pPr>
      <a:lvl5pPr marL="1602660" algn="l" defTabSz="801330" rtl="0" eaLnBrk="1" latinLnBrk="0" hangingPunct="1">
        <a:defRPr sz="1600" kern="1200">
          <a:solidFill>
            <a:schemeClr val="tx1"/>
          </a:solidFill>
          <a:latin typeface="+mn-lt"/>
          <a:ea typeface="+mn-ea"/>
          <a:cs typeface="+mn-cs"/>
        </a:defRPr>
      </a:lvl5pPr>
      <a:lvl6pPr marL="2003326" algn="l" defTabSz="801330" rtl="0" eaLnBrk="1" latinLnBrk="0" hangingPunct="1">
        <a:defRPr sz="1600" kern="1200">
          <a:solidFill>
            <a:schemeClr val="tx1"/>
          </a:solidFill>
          <a:latin typeface="+mn-lt"/>
          <a:ea typeface="+mn-ea"/>
          <a:cs typeface="+mn-cs"/>
        </a:defRPr>
      </a:lvl6pPr>
      <a:lvl7pPr marL="2403991" algn="l" defTabSz="801330" rtl="0" eaLnBrk="1" latinLnBrk="0" hangingPunct="1">
        <a:defRPr sz="1600" kern="1200">
          <a:solidFill>
            <a:schemeClr val="tx1"/>
          </a:solidFill>
          <a:latin typeface="+mn-lt"/>
          <a:ea typeface="+mn-ea"/>
          <a:cs typeface="+mn-cs"/>
        </a:defRPr>
      </a:lvl7pPr>
      <a:lvl8pPr marL="2804656" algn="l" defTabSz="801330" rtl="0" eaLnBrk="1" latinLnBrk="0" hangingPunct="1">
        <a:defRPr sz="1600" kern="1200">
          <a:solidFill>
            <a:schemeClr val="tx1"/>
          </a:solidFill>
          <a:latin typeface="+mn-lt"/>
          <a:ea typeface="+mn-ea"/>
          <a:cs typeface="+mn-cs"/>
        </a:defRPr>
      </a:lvl8pPr>
      <a:lvl9pPr marL="3205320" algn="l" defTabSz="801330"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29E538-2FEE-4B81-AF22-B7B4D9C513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D8AC23-1D27-4182-BB32-6BE0DECD6330}"/>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5120D-59C1-4A3F-BEBB-73897B845C41}"/>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D455A-89F6-4E4D-937F-62E7200508BA}" type="datetimeFigureOut">
              <a:rPr lang="en-US" smtClean="0"/>
              <a:t>9/10/2024</a:t>
            </a:fld>
            <a:endParaRPr lang="en-US"/>
          </a:p>
        </p:txBody>
      </p:sp>
      <p:sp>
        <p:nvSpPr>
          <p:cNvPr id="5" name="Footer Placeholder 4">
            <a:extLst>
              <a:ext uri="{FF2B5EF4-FFF2-40B4-BE49-F238E27FC236}">
                <a16:creationId xmlns:a16="http://schemas.microsoft.com/office/drawing/2014/main" id="{2D3D2489-05DD-41E7-A2AD-7B3611BC04B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D7F577-7D26-4BDF-91A8-BCDC7F827DD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BDE82-4F48-4AC4-9C2F-2E4167ABC916}" type="slidenum">
              <a:rPr lang="en-US" smtClean="0"/>
              <a:t>‹#›</a:t>
            </a:fld>
            <a:endParaRPr lang="en-US"/>
          </a:p>
        </p:txBody>
      </p:sp>
    </p:spTree>
    <p:extLst>
      <p:ext uri="{BB962C8B-B14F-4D97-AF65-F5344CB8AC3E}">
        <p14:creationId xmlns:p14="http://schemas.microsoft.com/office/powerpoint/2010/main" val="430504800"/>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00864" y="1332162"/>
            <a:ext cx="10815782" cy="330860"/>
          </a:xfrm>
          <a:prstGeom prst="rect">
            <a:avLst/>
          </a:prstGeom>
        </p:spPr>
        <p:txBody>
          <a:bodyPr wrap="square" lIns="0" tIns="0" rIns="0" bIns="0">
            <a:spAutoFit/>
          </a:bodyPr>
          <a:lstStyle>
            <a:lvl1pPr>
              <a:defRPr sz="2150" b="1" i="0">
                <a:solidFill>
                  <a:srgbClr val="E95628"/>
                </a:solidFill>
                <a:latin typeface="Arial"/>
                <a:cs typeface="Arial"/>
              </a:defRPr>
            </a:lvl1pPr>
          </a:lstStyle>
          <a:p>
            <a:endParaRPr/>
          </a:p>
        </p:txBody>
      </p:sp>
      <p:sp>
        <p:nvSpPr>
          <p:cNvPr id="3" name="Holder 3"/>
          <p:cNvSpPr>
            <a:spLocks noGrp="1"/>
          </p:cNvSpPr>
          <p:nvPr>
            <p:ph type="body" idx="1"/>
          </p:nvPr>
        </p:nvSpPr>
        <p:spPr>
          <a:xfrm>
            <a:off x="874683" y="2111860"/>
            <a:ext cx="10633364"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6495364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Lst>
  <p:txStyles>
    <p:titleStyle>
      <a:lvl1pPr>
        <a:defRPr>
          <a:latin typeface="+mj-lt"/>
          <a:ea typeface="+mj-ea"/>
          <a:cs typeface="+mj-cs"/>
        </a:defRPr>
      </a:lvl1pPr>
    </p:titleStyle>
    <p:body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bodyStyle>
    <p:other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577639" y="537197"/>
            <a:ext cx="5081283" cy="806268"/>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577638" y="1551583"/>
            <a:ext cx="10775825" cy="1564243"/>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577638" y="6482886"/>
            <a:ext cx="7575715" cy="112018"/>
          </a:xfrm>
          <a:prstGeom prst="rect">
            <a:avLst/>
          </a:prstGeom>
        </p:spPr>
        <p:txBody>
          <a:bodyPr vert="horz" lIns="0" tIns="0" rIns="0" bIns="0" rtlCol="0" anchor="t" anchorCtr="0">
            <a:spAutoFit/>
          </a:bodyPr>
          <a:lstStyle>
            <a:lvl1pPr algn="l">
              <a:defRPr sz="728">
                <a:solidFill>
                  <a:schemeClr val="tx1">
                    <a:tint val="75000"/>
                  </a:schemeClr>
                </a:solidFill>
              </a:defRPr>
            </a:lvl1pPr>
          </a:lstStyle>
          <a:p>
            <a:pPr marL="7701">
              <a:spcBef>
                <a:spcPts val="76"/>
              </a:spcBef>
            </a:pPr>
            <a:r>
              <a:rPr lang="en-GB" spc="3"/>
              <a:t>Immunization, Vaccines and Biologicals</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0693993" y="6482886"/>
            <a:ext cx="897196" cy="111982"/>
          </a:xfrm>
          <a:prstGeom prst="rect">
            <a:avLst/>
          </a:prstGeom>
        </p:spPr>
        <p:txBody>
          <a:bodyPr vert="horz" wrap="square" lIns="0" tIns="0" rIns="0" bIns="0" rtlCol="0" anchor="t" anchorCtr="0">
            <a:spAutoFit/>
          </a:bodyPr>
          <a:lstStyle>
            <a:lvl1pPr algn="r">
              <a:defRPr sz="728">
                <a:solidFill>
                  <a:schemeClr val="tx1">
                    <a:tint val="75000"/>
                  </a:schemeClr>
                </a:solidFill>
              </a:defRPr>
            </a:lvl1pPr>
          </a:lstStyle>
          <a:p>
            <a:fld id="{E2E31AFC-DF42-41A5-B57C-06A83BBA6616}" type="slidenum">
              <a:rPr lang="en-GB" smtClean="0"/>
              <a:t>‹#›</a:t>
            </a:fld>
            <a:endParaRPr lang="en-GB"/>
          </a:p>
        </p:txBody>
      </p:sp>
    </p:spTree>
    <p:extLst>
      <p:ext uri="{BB962C8B-B14F-4D97-AF65-F5344CB8AC3E}">
        <p14:creationId xmlns:p14="http://schemas.microsoft.com/office/powerpoint/2010/main" val="387446989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 id="2147483780"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54492" rtl="0" eaLnBrk="1" latinLnBrk="0" hangingPunct="1">
        <a:lnSpc>
          <a:spcPct val="90000"/>
        </a:lnSpc>
        <a:spcBef>
          <a:spcPct val="0"/>
        </a:spcBef>
        <a:buNone/>
        <a:defRPr sz="2911" b="1" kern="1200">
          <a:solidFill>
            <a:schemeClr val="tx1"/>
          </a:solidFill>
          <a:latin typeface="+mj-lt"/>
          <a:ea typeface="+mj-ea"/>
          <a:cs typeface="+mj-cs"/>
        </a:defRPr>
      </a:lvl1pPr>
    </p:titleStyle>
    <p:bodyStyle>
      <a:lvl1pPr marL="0" indent="0" algn="l" defTabSz="554492" rtl="0" eaLnBrk="1" latinLnBrk="0" hangingPunct="1">
        <a:lnSpc>
          <a:spcPct val="120000"/>
        </a:lnSpc>
        <a:spcBef>
          <a:spcPts val="606"/>
        </a:spcBef>
        <a:spcAft>
          <a:spcPts val="728"/>
        </a:spcAft>
        <a:buSzPct val="75000"/>
        <a:buFontTx/>
        <a:buNone/>
        <a:defRPr sz="1455" kern="1200">
          <a:solidFill>
            <a:schemeClr val="tx1"/>
          </a:solidFill>
          <a:latin typeface="+mn-lt"/>
          <a:ea typeface="+mn-ea"/>
          <a:cs typeface="+mn-cs"/>
        </a:defRPr>
      </a:lvl1pPr>
      <a:lvl2pPr marL="480269"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1213" kern="1200">
          <a:solidFill>
            <a:schemeClr val="tx1"/>
          </a:solidFill>
          <a:latin typeface="+mn-lt"/>
          <a:ea typeface="+mn-ea"/>
          <a:cs typeface="+mn-cs"/>
        </a:defRPr>
      </a:lvl2pPr>
      <a:lvl3pPr marL="698573"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1092" kern="1200">
          <a:solidFill>
            <a:schemeClr val="tx1"/>
          </a:solidFill>
          <a:latin typeface="+mn-lt"/>
          <a:ea typeface="+mn-ea"/>
          <a:cs typeface="+mn-cs"/>
        </a:defRPr>
      </a:lvl3pPr>
      <a:lvl4pPr marL="916877"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970" kern="1200">
          <a:solidFill>
            <a:schemeClr val="tx1"/>
          </a:solidFill>
          <a:latin typeface="+mn-lt"/>
          <a:ea typeface="+mn-ea"/>
          <a:cs typeface="+mn-cs"/>
        </a:defRPr>
      </a:lvl4pPr>
      <a:lvl5pPr marL="1135181"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970" kern="1200">
          <a:solidFill>
            <a:schemeClr val="tx1"/>
          </a:solidFill>
          <a:latin typeface="+mn-lt"/>
          <a:ea typeface="+mn-ea"/>
          <a:cs typeface="+mn-cs"/>
        </a:defRPr>
      </a:lvl5pPr>
      <a:lvl6pPr marL="1524853"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6pPr>
      <a:lvl7pPr marL="1802100"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7pPr>
      <a:lvl8pPr marL="2079346"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8pPr>
      <a:lvl9pPr marL="2356592"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9pPr>
    </p:bodyStyle>
    <p:other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hyperlink" Target="https://apps.who.int/iris/handle/10665/32806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72.xml"/><Relationship Id="rId6" Type="http://schemas.openxmlformats.org/officeDocument/2006/relationships/diagramLayout" Target="../diagrams/layout1.xml"/><Relationship Id="rId11" Type="http://schemas.openxmlformats.org/officeDocument/2006/relationships/image" Target="../media/image34.emf"/><Relationship Id="rId5" Type="http://schemas.openxmlformats.org/officeDocument/2006/relationships/diagramData" Target="../diagrams/data1.xml"/><Relationship Id="rId10" Type="http://schemas.openxmlformats.org/officeDocument/2006/relationships/image" Target="../media/image33.png"/><Relationship Id="rId4" Type="http://schemas.openxmlformats.org/officeDocument/2006/relationships/image" Target="../media/image32.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eople outside a building&#10;&#10;Description automatically generated">
            <a:extLst>
              <a:ext uri="{FF2B5EF4-FFF2-40B4-BE49-F238E27FC236}">
                <a16:creationId xmlns:a16="http://schemas.microsoft.com/office/drawing/2014/main" id="{DC4C9A00-E47E-78FC-AED8-E0F2F64CACA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31" b="7831"/>
          <a:stretch>
            <a:fillRect/>
          </a:stretch>
        </p:blipFill>
        <p:spPr/>
      </p:pic>
      <p:sp>
        <p:nvSpPr>
          <p:cNvPr id="3" name="Title 2">
            <a:extLst>
              <a:ext uri="{FF2B5EF4-FFF2-40B4-BE49-F238E27FC236}">
                <a16:creationId xmlns:a16="http://schemas.microsoft.com/office/drawing/2014/main" id="{1BA54AE2-D3B9-B2EE-013A-013E4F5F8481}"/>
              </a:ext>
            </a:extLst>
          </p:cNvPr>
          <p:cNvSpPr>
            <a:spLocks noGrp="1"/>
          </p:cNvSpPr>
          <p:nvPr>
            <p:ph type="ctrTitle"/>
          </p:nvPr>
        </p:nvSpPr>
        <p:spPr>
          <a:xfrm>
            <a:off x="-1" y="0"/>
            <a:ext cx="11224471" cy="1258349"/>
          </a:xfrm>
        </p:spPr>
        <p:txBody>
          <a:bodyPr/>
          <a:lstStyle/>
          <a:p>
            <a:r>
              <a:rPr lang="en-GB" sz="3600" b="1" dirty="0">
                <a:solidFill>
                  <a:schemeClr val="accent1">
                    <a:lumMod val="75000"/>
                  </a:schemeClr>
                </a:solidFill>
                <a:latin typeface="Calibri" panose="020F0502020204030204" pitchFamily="34" charset="0"/>
                <a:cs typeface="Calibri" panose="020F0502020204030204" pitchFamily="34" charset="0"/>
              </a:rPr>
              <a:t>The Importance of integrating immunisation with PHC </a:t>
            </a:r>
            <a:br>
              <a:rPr lang="en-GB" sz="3600" b="1" dirty="0">
                <a:solidFill>
                  <a:schemeClr val="accent1">
                    <a:lumMod val="75000"/>
                  </a:schemeClr>
                </a:solidFill>
                <a:latin typeface="Calibri" panose="020F0502020204030204" pitchFamily="34" charset="0"/>
                <a:cs typeface="Calibri" panose="020F0502020204030204" pitchFamily="34" charset="0"/>
              </a:rPr>
            </a:br>
            <a:r>
              <a:rPr lang="en-GB" sz="3600" b="1" dirty="0">
                <a:solidFill>
                  <a:schemeClr val="accent1">
                    <a:lumMod val="75000"/>
                  </a:schemeClr>
                </a:solidFill>
                <a:latin typeface="Calibri" panose="020F0502020204030204" pitchFamily="34" charset="0"/>
                <a:cs typeface="Calibri" panose="020F0502020204030204" pitchFamily="34" charset="0"/>
              </a:rPr>
              <a:t>to achieve immunisation and SDG targets </a:t>
            </a:r>
            <a:endParaRPr lang="en-US" sz="3600" b="1" dirty="0">
              <a:solidFill>
                <a:schemeClr val="accent1">
                  <a:lumMod val="75000"/>
                </a:schemeClr>
              </a:solidFill>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71664DF4-D182-D88A-AB83-69272F49FF7F}"/>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6352037-466C-D324-0643-7BB9771A88D1}"/>
              </a:ext>
            </a:extLst>
          </p:cNvPr>
          <p:cNvSpPr>
            <a:spLocks noGrp="1"/>
          </p:cNvSpPr>
          <p:nvPr>
            <p:ph type="body" sz="quarter" idx="16"/>
          </p:nvPr>
        </p:nvSpPr>
        <p:spPr/>
        <p:txBody>
          <a:bodyPr/>
          <a:lstStyle/>
          <a:p>
            <a:endParaRPr lang="en-US"/>
          </a:p>
        </p:txBody>
      </p:sp>
      <p:sp>
        <p:nvSpPr>
          <p:cNvPr id="7" name="Text Placeholder 6">
            <a:extLst>
              <a:ext uri="{FF2B5EF4-FFF2-40B4-BE49-F238E27FC236}">
                <a16:creationId xmlns:a16="http://schemas.microsoft.com/office/drawing/2014/main" id="{4F416BB0-AAEA-1843-904E-53B08200DFAA}"/>
              </a:ext>
            </a:extLst>
          </p:cNvPr>
          <p:cNvSpPr>
            <a:spLocks noGrp="1"/>
          </p:cNvSpPr>
          <p:nvPr>
            <p:ph type="body" sz="quarter" idx="15"/>
          </p:nvPr>
        </p:nvSpPr>
        <p:spPr>
          <a:xfrm>
            <a:off x="-1" y="4199139"/>
            <a:ext cx="4597167" cy="2142608"/>
          </a:xfrm>
        </p:spPr>
        <p:txBody>
          <a:bodyPr/>
          <a:lstStyle/>
          <a:p>
            <a:pPr marL="0" indent="0">
              <a:buNone/>
            </a:pPr>
            <a:endParaRPr lang="en-US" dirty="0">
              <a:latin typeface="Trebuchet MS" panose="020B0603020202020204" pitchFamily="34" charset="0"/>
            </a:endParaRPr>
          </a:p>
          <a:p>
            <a:pPr marL="0" indent="0">
              <a:buNone/>
            </a:pPr>
            <a:r>
              <a:rPr lang="en-US" dirty="0">
                <a:latin typeface="Trebuchet MS" panose="020B0603020202020204" pitchFamily="34" charset="0"/>
              </a:rPr>
              <a:t> </a:t>
            </a:r>
          </a:p>
          <a:p>
            <a:endParaRPr lang="en-US" dirty="0"/>
          </a:p>
        </p:txBody>
      </p:sp>
      <p:sp>
        <p:nvSpPr>
          <p:cNvPr id="8" name="Picture Placeholder 7">
            <a:extLst>
              <a:ext uri="{FF2B5EF4-FFF2-40B4-BE49-F238E27FC236}">
                <a16:creationId xmlns:a16="http://schemas.microsoft.com/office/drawing/2014/main" id="{6F001042-7769-C5BC-5A01-6E176B65415B}"/>
              </a:ext>
            </a:extLst>
          </p:cNvPr>
          <p:cNvSpPr>
            <a:spLocks noGrp="1"/>
          </p:cNvSpPr>
          <p:nvPr>
            <p:ph type="pic" sz="quarter" idx="22"/>
          </p:nvPr>
        </p:nvSpPr>
        <p:spPr>
          <a:xfrm>
            <a:off x="9110319" y="676677"/>
            <a:ext cx="3157182" cy="1112400"/>
          </a:xfrm>
        </p:spPr>
        <p:txBody>
          <a:bodyPr/>
          <a:lstStyle/>
          <a:p>
            <a:endParaRPr lang="en-US" dirty="0"/>
          </a:p>
        </p:txBody>
      </p:sp>
      <p:sp>
        <p:nvSpPr>
          <p:cNvPr id="13" name="Rectangle 12">
            <a:extLst>
              <a:ext uri="{FF2B5EF4-FFF2-40B4-BE49-F238E27FC236}">
                <a16:creationId xmlns:a16="http://schemas.microsoft.com/office/drawing/2014/main" id="{FB1A343E-3384-08B0-6002-B33929634871}"/>
              </a:ext>
            </a:extLst>
          </p:cNvPr>
          <p:cNvSpPr/>
          <p:nvPr/>
        </p:nvSpPr>
        <p:spPr>
          <a:xfrm>
            <a:off x="106532" y="5629012"/>
            <a:ext cx="4856085" cy="712735"/>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en-US" sz="1800" dirty="0">
              <a:latin typeface="Trebuchet MS" panose="020B0603020202020204" pitchFamily="34" charset="0"/>
            </a:endParaRPr>
          </a:p>
          <a:p>
            <a:pPr marL="0" indent="0">
              <a:buNone/>
            </a:pPr>
            <a:endParaRPr lang="en-US" sz="1400" b="1" dirty="0">
              <a:solidFill>
                <a:schemeClr val="bg1"/>
              </a:solidFill>
              <a:latin typeface="Calibri" panose="020F0502020204030204" pitchFamily="34" charset="0"/>
              <a:ea typeface="+mj-ea"/>
              <a:cs typeface="Calibri" panose="020F0502020204030204" pitchFamily="34" charset="0"/>
            </a:endParaRPr>
          </a:p>
          <a:p>
            <a:pPr marL="0" indent="0">
              <a:buNone/>
            </a:pPr>
            <a:r>
              <a:rPr lang="en-US" sz="1400" b="1" dirty="0">
                <a:solidFill>
                  <a:schemeClr val="bg1"/>
                </a:solidFill>
                <a:latin typeface="Calibri" panose="020F0502020204030204" pitchFamily="34" charset="0"/>
                <a:ea typeface="+mj-ea"/>
                <a:cs typeface="Calibri" panose="020F0502020204030204" pitchFamily="34" charset="0"/>
              </a:rPr>
              <a:t>Central Africa EPI manager meeting, Kinshasa, Sep 9 - 12 </a:t>
            </a:r>
          </a:p>
          <a:p>
            <a:pPr marL="0" indent="0">
              <a:buNone/>
            </a:pPr>
            <a:r>
              <a:rPr lang="en-US" sz="1400" b="1" dirty="0">
                <a:solidFill>
                  <a:schemeClr val="bg1"/>
                </a:solidFill>
                <a:latin typeface="Calibri" panose="020F0502020204030204" pitchFamily="34" charset="0"/>
                <a:ea typeface="+mj-ea"/>
                <a:cs typeface="Calibri" panose="020F0502020204030204" pitchFamily="34" charset="0"/>
              </a:rPr>
              <a:t>Dr. med. Katja </a:t>
            </a:r>
            <a:r>
              <a:rPr lang="en-US" sz="1400" b="1" dirty="0" err="1">
                <a:solidFill>
                  <a:schemeClr val="bg1"/>
                </a:solidFill>
                <a:latin typeface="Calibri" panose="020F0502020204030204" pitchFamily="34" charset="0"/>
                <a:ea typeface="+mj-ea"/>
                <a:cs typeface="Calibri" panose="020F0502020204030204" pitchFamily="34" charset="0"/>
              </a:rPr>
              <a:t>Schemionek,</a:t>
            </a:r>
            <a:r>
              <a:rPr lang="en-US" sz="1400" b="1" dirty="0">
                <a:solidFill>
                  <a:schemeClr val="bg1"/>
                </a:solidFill>
                <a:latin typeface="Calibri" panose="020F0502020204030204" pitchFamily="34" charset="0"/>
                <a:ea typeface="+mj-ea"/>
                <a:cs typeface="Calibri" panose="020F0502020204030204" pitchFamily="34" charset="0"/>
              </a:rPr>
              <a:t> Special </a:t>
            </a:r>
            <a:r>
              <a:rPr lang="en-US" sz="1400" b="1" dirty="0" err="1">
                <a:solidFill>
                  <a:schemeClr val="bg1"/>
                </a:solidFill>
                <a:latin typeface="Calibri" panose="020F0502020204030204" pitchFamily="34" charset="0"/>
                <a:ea typeface="+mj-ea"/>
                <a:cs typeface="Calibri" panose="020F0502020204030204" pitchFamily="34" charset="0"/>
              </a:rPr>
              <a:t>Programme</a:t>
            </a:r>
            <a:r>
              <a:rPr lang="en-US" sz="1400" b="1" dirty="0">
                <a:solidFill>
                  <a:schemeClr val="bg1"/>
                </a:solidFill>
                <a:latin typeface="Calibri" panose="020F0502020204030204" pitchFamily="34" charset="0"/>
                <a:ea typeface="+mj-ea"/>
                <a:cs typeface="Calibri" panose="020F0502020204030204" pitchFamily="34" charset="0"/>
              </a:rPr>
              <a:t> PHC, HQ/WHO  </a:t>
            </a:r>
          </a:p>
          <a:p>
            <a:pPr marL="0" indent="0">
              <a:buNone/>
            </a:pPr>
            <a:r>
              <a:rPr lang="en-US" b="1" dirty="0">
                <a:solidFill>
                  <a:schemeClr val="bg1"/>
                </a:solidFill>
                <a:latin typeface="Calibri" panose="020F0502020204030204" pitchFamily="34" charset="0"/>
                <a:ea typeface="+mj-ea"/>
                <a:cs typeface="Calibri" panose="020F0502020204030204" pitchFamily="34" charset="0"/>
              </a:rPr>
              <a:t>  </a:t>
            </a:r>
          </a:p>
          <a:p>
            <a:pPr algn="ctr"/>
            <a:r>
              <a:rPr lang="de-CH" dirty="0">
                <a:solidFill>
                  <a:schemeClr val="tx1"/>
                </a:solidFill>
              </a:rPr>
              <a:t>xyz</a:t>
            </a:r>
            <a:endParaRPr lang="en-US" dirty="0">
              <a:solidFill>
                <a:schemeClr val="tx1"/>
              </a:solidFill>
            </a:endParaRPr>
          </a:p>
        </p:txBody>
      </p:sp>
    </p:spTree>
    <p:extLst>
      <p:ext uri="{BB962C8B-B14F-4D97-AF65-F5344CB8AC3E}">
        <p14:creationId xmlns:p14="http://schemas.microsoft.com/office/powerpoint/2010/main" val="1925836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DC4C9A00-E47E-78FC-AED8-E0F2F64CACA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69" b="7869"/>
          <a:stretch/>
        </p:blipFill>
        <p:spPr/>
      </p:pic>
      <p:sp>
        <p:nvSpPr>
          <p:cNvPr id="4" name="Text Placeholder 3">
            <a:extLst>
              <a:ext uri="{FF2B5EF4-FFF2-40B4-BE49-F238E27FC236}">
                <a16:creationId xmlns:a16="http://schemas.microsoft.com/office/drawing/2014/main" id="{71664DF4-D182-D88A-AB83-69272F49FF7F}"/>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6352037-466C-D324-0643-7BB9771A88D1}"/>
              </a:ext>
            </a:extLst>
          </p:cNvPr>
          <p:cNvSpPr>
            <a:spLocks noGrp="1"/>
          </p:cNvSpPr>
          <p:nvPr>
            <p:ph type="body" sz="quarter" idx="16"/>
          </p:nvPr>
        </p:nvSpPr>
        <p:spPr>
          <a:noFill/>
        </p:spPr>
        <p:txBody>
          <a:bodyPr/>
          <a:lstStyle/>
          <a:p>
            <a:pPr marL="0" indent="0">
              <a:buNone/>
            </a:pPr>
            <a:endParaRPr lang="en-US" dirty="0">
              <a:solidFill>
                <a:schemeClr val="tx1"/>
              </a:solidFill>
            </a:endParaRPr>
          </a:p>
        </p:txBody>
      </p:sp>
      <p:sp>
        <p:nvSpPr>
          <p:cNvPr id="7" name="Text Placeholder 6">
            <a:extLst>
              <a:ext uri="{FF2B5EF4-FFF2-40B4-BE49-F238E27FC236}">
                <a16:creationId xmlns:a16="http://schemas.microsoft.com/office/drawing/2014/main" id="{4F416BB0-AAEA-1843-904E-53B08200DFAA}"/>
              </a:ext>
            </a:extLst>
          </p:cNvPr>
          <p:cNvSpPr>
            <a:spLocks noGrp="1"/>
          </p:cNvSpPr>
          <p:nvPr>
            <p:ph type="body" sz="quarter" idx="15"/>
          </p:nvPr>
        </p:nvSpPr>
        <p:spPr>
          <a:xfrm>
            <a:off x="-1" y="4199139"/>
            <a:ext cx="4597167" cy="2142608"/>
          </a:xfrm>
        </p:spPr>
        <p:txBody>
          <a:bodyPr/>
          <a:lstStyle/>
          <a:p>
            <a:pPr marL="0" indent="0">
              <a:buNone/>
            </a:pPr>
            <a:endParaRPr lang="en-US">
              <a:latin typeface="Trebuchet MS" panose="020B0603020202020204" pitchFamily="34" charset="0"/>
            </a:endParaRPr>
          </a:p>
          <a:p>
            <a:pPr marL="0" indent="0">
              <a:buNone/>
            </a:pPr>
            <a:r>
              <a:rPr lang="en-US">
                <a:latin typeface="Trebuchet MS" panose="020B0603020202020204" pitchFamily="34" charset="0"/>
              </a:rPr>
              <a:t> </a:t>
            </a:r>
          </a:p>
          <a:p>
            <a:endParaRPr lang="en-US"/>
          </a:p>
        </p:txBody>
      </p:sp>
      <p:sp>
        <p:nvSpPr>
          <p:cNvPr id="6" name="Title 5">
            <a:extLst>
              <a:ext uri="{FF2B5EF4-FFF2-40B4-BE49-F238E27FC236}">
                <a16:creationId xmlns:a16="http://schemas.microsoft.com/office/drawing/2014/main" id="{2DF912C3-2458-20B7-4449-5325D5518D60}"/>
              </a:ext>
            </a:extLst>
          </p:cNvPr>
          <p:cNvSpPr>
            <a:spLocks noGrp="1"/>
          </p:cNvSpPr>
          <p:nvPr>
            <p:ph type="ctrTitle"/>
          </p:nvPr>
        </p:nvSpPr>
        <p:spPr/>
        <p:txBody>
          <a:bodyPr/>
          <a:lstStyle/>
          <a:p>
            <a:r>
              <a:rPr lang="fr-CH" sz="4400" dirty="0">
                <a:solidFill>
                  <a:srgbClr val="FFC000"/>
                </a:solidFill>
              </a:rPr>
              <a:t>THANK YOU!</a:t>
            </a:r>
            <a:endParaRPr lang="en-US" sz="4400" dirty="0">
              <a:solidFill>
                <a:srgbClr val="FFC000"/>
              </a:solidFill>
            </a:endParaRPr>
          </a:p>
        </p:txBody>
      </p:sp>
    </p:spTree>
    <p:extLst>
      <p:ext uri="{BB962C8B-B14F-4D97-AF65-F5344CB8AC3E}">
        <p14:creationId xmlns:p14="http://schemas.microsoft.com/office/powerpoint/2010/main" val="220750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3F4479-6EEE-33FC-2CBC-82EA772C1680}"/>
              </a:ext>
            </a:extLst>
          </p:cNvPr>
          <p:cNvPicPr>
            <a:picLocks noChangeAspect="1"/>
          </p:cNvPicPr>
          <p:nvPr/>
        </p:nvPicPr>
        <p:blipFill>
          <a:blip r:embed="rId3"/>
          <a:stretch>
            <a:fillRect/>
          </a:stretch>
        </p:blipFill>
        <p:spPr>
          <a:xfrm>
            <a:off x="9925983" y="3048000"/>
            <a:ext cx="2266017" cy="3361509"/>
          </a:xfrm>
          <a:prstGeom prst="rect">
            <a:avLst/>
          </a:prstGeom>
        </p:spPr>
      </p:pic>
      <p:grpSp>
        <p:nvGrpSpPr>
          <p:cNvPr id="8" name="Group 7">
            <a:extLst>
              <a:ext uri="{FF2B5EF4-FFF2-40B4-BE49-F238E27FC236}">
                <a16:creationId xmlns:a16="http://schemas.microsoft.com/office/drawing/2014/main" id="{06A87A0D-3F0E-1AF1-120C-8672F981D7E2}"/>
              </a:ext>
            </a:extLst>
          </p:cNvPr>
          <p:cNvGrpSpPr/>
          <p:nvPr/>
        </p:nvGrpSpPr>
        <p:grpSpPr>
          <a:xfrm>
            <a:off x="0" y="0"/>
            <a:ext cx="2838994" cy="6409509"/>
            <a:chOff x="-2155466" y="152400"/>
            <a:chExt cx="4572000" cy="6858000"/>
          </a:xfrm>
        </p:grpSpPr>
        <p:pic>
          <p:nvPicPr>
            <p:cNvPr id="9" name="Picture 8" descr="A group of people in a room&#10;&#10;Description automatically generated">
              <a:extLst>
                <a:ext uri="{FF2B5EF4-FFF2-40B4-BE49-F238E27FC236}">
                  <a16:creationId xmlns:a16="http://schemas.microsoft.com/office/drawing/2014/main" id="{5548C222-DAC4-0E4D-1EF4-BE87A7E23C82}"/>
                </a:ext>
              </a:extLst>
            </p:cNvPr>
            <p:cNvPicPr>
              <a:picLocks noChangeAspect="1"/>
            </p:cNvPicPr>
            <p:nvPr/>
          </p:nvPicPr>
          <p:blipFill>
            <a:blip r:embed="rId4"/>
            <a:stretch>
              <a:fillRect/>
            </a:stretch>
          </p:blipFill>
          <p:spPr>
            <a:xfrm>
              <a:off x="-2155466" y="152400"/>
              <a:ext cx="4572000" cy="6858000"/>
            </a:xfrm>
            <a:prstGeom prst="rect">
              <a:avLst/>
            </a:prstGeom>
          </p:spPr>
        </p:pic>
        <p:sp>
          <p:nvSpPr>
            <p:cNvPr id="10" name="Rectangle 9">
              <a:extLst>
                <a:ext uri="{FF2B5EF4-FFF2-40B4-BE49-F238E27FC236}">
                  <a16:creationId xmlns:a16="http://schemas.microsoft.com/office/drawing/2014/main" id="{64C2177D-7152-B56D-4283-B35B73286734}"/>
                </a:ext>
              </a:extLst>
            </p:cNvPr>
            <p:cNvSpPr/>
            <p:nvPr/>
          </p:nvSpPr>
          <p:spPr>
            <a:xfrm>
              <a:off x="-2152374" y="152400"/>
              <a:ext cx="4568908" cy="6858000"/>
            </a:xfrm>
            <a:prstGeom prst="rect">
              <a:avLst/>
            </a:prstGeom>
            <a:solidFill>
              <a:srgbClr val="BCE0E1">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Arial"/>
              </a:endParaRPr>
            </a:p>
          </p:txBody>
        </p:sp>
      </p:grpSp>
      <p:sp>
        <p:nvSpPr>
          <p:cNvPr id="2" name="TextBox 1">
            <a:extLst>
              <a:ext uri="{FF2B5EF4-FFF2-40B4-BE49-F238E27FC236}">
                <a16:creationId xmlns:a16="http://schemas.microsoft.com/office/drawing/2014/main" id="{F400D110-16B1-0ED0-20BB-9839BA714B65}"/>
              </a:ext>
            </a:extLst>
          </p:cNvPr>
          <p:cNvSpPr txBox="1"/>
          <p:nvPr/>
        </p:nvSpPr>
        <p:spPr>
          <a:xfrm>
            <a:off x="3203157" y="203932"/>
            <a:ext cx="6358662" cy="60016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H" sz="3200" b="1" i="0" u="none" strike="noStrike" kern="1200" cap="none" spc="0" normalizeH="0" baseline="0" noProof="0" dirty="0">
                <a:ln>
                  <a:noFill/>
                </a:ln>
                <a:solidFill>
                  <a:srgbClr val="000000"/>
                </a:solidFill>
                <a:effectLst/>
                <a:uLnTx/>
                <a:uFillTx/>
                <a:latin typeface="Arial Narrow"/>
                <a:ea typeface="+mn-ea"/>
                <a:cs typeface="Arial"/>
              </a:rPr>
              <a:t>Dr Tedros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H" sz="3200" b="1" i="0" u="none" strike="noStrike" kern="1200" cap="none" spc="0" normalizeH="0" baseline="0" noProof="0" dirty="0">
              <a:ln>
                <a:noFill/>
              </a:ln>
              <a:solidFill>
                <a:srgbClr val="000000"/>
              </a:solidFill>
              <a:effectLst/>
              <a:uLnTx/>
              <a:uFillTx/>
              <a:latin typeface="Arial Narrow"/>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Narrow"/>
                <a:ea typeface="+mn-ea"/>
                <a:cs typeface="Arial"/>
              </a:rPr>
              <a:t>“A renewed commitment to </a:t>
            </a:r>
            <a:r>
              <a:rPr kumimoji="0" lang="en-US" sz="3200" b="1" i="0" u="none" strike="noStrike" kern="1200" cap="none" spc="0" normalizeH="0" baseline="0" noProof="0" dirty="0">
                <a:ln>
                  <a:noFill/>
                </a:ln>
                <a:solidFill>
                  <a:srgbClr val="0070C0"/>
                </a:solidFill>
                <a:effectLst/>
                <a:uLnTx/>
                <a:uFillTx/>
                <a:latin typeface="Arial Narrow"/>
                <a:ea typeface="+mn-ea"/>
                <a:cs typeface="Arial"/>
              </a:rPr>
              <a:t>Health Equity </a:t>
            </a:r>
            <a:r>
              <a:rPr kumimoji="0" lang="en-US" sz="3200" b="1" i="0" u="none" strike="noStrike" kern="1200" cap="none" spc="0" normalizeH="0" baseline="0" noProof="0" dirty="0">
                <a:ln>
                  <a:noFill/>
                </a:ln>
                <a:solidFill>
                  <a:srgbClr val="000000"/>
                </a:solidFill>
                <a:effectLst/>
                <a:uLnTx/>
                <a:uFillTx/>
                <a:latin typeface="Arial Narrow"/>
                <a:ea typeface="+mn-ea"/>
                <a:cs typeface="Arial"/>
              </a:rPr>
              <a:t>will be the key to addressing future health challenges”</a:t>
            </a:r>
            <a:endParaRPr kumimoji="0" lang="fr-CH" sz="3200" b="1" i="0" u="none" strike="noStrike" kern="1200" cap="none" spc="0" normalizeH="0" baseline="0" noProof="0" dirty="0">
              <a:ln>
                <a:noFill/>
              </a:ln>
              <a:solidFill>
                <a:srgbClr val="000000"/>
              </a:solidFill>
              <a:effectLst/>
              <a:uLnTx/>
              <a:uFillTx/>
              <a:latin typeface="Arial Narrow"/>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Arial Narrow"/>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Narrow"/>
                <a:ea typeface="+mn-ea"/>
                <a:cs typeface="Arial"/>
              </a:rPr>
              <a:t>“We must urgently reorient health systems towards </a:t>
            </a:r>
            <a:r>
              <a:rPr kumimoji="0" lang="en-US" sz="3200" b="1" i="0" u="none" strike="noStrike" kern="1200" cap="none" spc="0" normalizeH="0" baseline="0" noProof="0" dirty="0">
                <a:ln>
                  <a:noFill/>
                </a:ln>
                <a:solidFill>
                  <a:srgbClr val="0070C0"/>
                </a:solidFill>
                <a:effectLst/>
                <a:uLnTx/>
                <a:uFillTx/>
                <a:latin typeface="Arial Narrow"/>
                <a:ea typeface="+mn-ea"/>
                <a:cs typeface="Arial"/>
              </a:rPr>
              <a:t>Primary Health Care</a:t>
            </a:r>
            <a:r>
              <a:rPr kumimoji="0" lang="en-US" sz="3200" b="1" i="0" u="none" strike="noStrike" kern="1200" cap="none" spc="0" normalizeH="0" baseline="0" noProof="0" dirty="0">
                <a:ln>
                  <a:noFill/>
                </a:ln>
                <a:solidFill>
                  <a:srgbClr val="000000"/>
                </a:solidFill>
                <a:effectLst/>
                <a:uLnTx/>
                <a:uFillTx/>
                <a:latin typeface="Arial Narrow"/>
                <a:ea typeface="+mn-ea"/>
                <a:cs typeface="Arial"/>
              </a:rPr>
              <a:t>, as the foundation of universal health coverage”</a:t>
            </a:r>
            <a:endParaRPr kumimoji="0" lang="fr-CH" sz="3200" b="1" i="0" u="none" strike="noStrike" kern="1200" cap="none" spc="0" normalizeH="0" baseline="0" noProof="0" dirty="0">
              <a:ln>
                <a:noFill/>
              </a:ln>
              <a:solidFill>
                <a:srgbClr val="000000"/>
              </a:solidFill>
              <a:effectLst/>
              <a:uLnTx/>
              <a:uFillTx/>
              <a:latin typeface="Arial Narrow"/>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H" sz="3200" b="1" i="0" u="none" strike="noStrike" kern="1200" cap="none" spc="0" normalizeH="0" baseline="0" noProof="0" dirty="0">
              <a:ln>
                <a:noFill/>
              </a:ln>
              <a:solidFill>
                <a:srgbClr val="000000"/>
              </a:solidFill>
              <a:effectLst/>
              <a:uLnTx/>
              <a:uFillTx/>
              <a:latin typeface="Arial Narrow"/>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H" sz="3200" b="1" i="0" u="none" strike="noStrike" kern="1200" cap="none" spc="0" normalizeH="0" baseline="0" noProof="0" dirty="0">
                <a:ln>
                  <a:noFill/>
                </a:ln>
                <a:solidFill>
                  <a:srgbClr val="000000"/>
                </a:solidFill>
                <a:effectLst/>
                <a:uLnTx/>
                <a:uFillTx/>
                <a:latin typeface="Arial Narrow"/>
                <a:ea typeface="+mn-ea"/>
                <a:cs typeface="Arial"/>
              </a:rPr>
              <a:t>«Health </a:t>
            </a:r>
            <a:r>
              <a:rPr kumimoji="0" lang="fr-CH" sz="3200" b="1" i="0" u="none" strike="noStrike" kern="1200" cap="none" spc="0" normalizeH="0" baseline="0" noProof="0" dirty="0" err="1">
                <a:ln>
                  <a:noFill/>
                </a:ln>
                <a:solidFill>
                  <a:srgbClr val="000000"/>
                </a:solidFill>
                <a:effectLst/>
                <a:uLnTx/>
                <a:uFillTx/>
                <a:latin typeface="Arial Narrow"/>
                <a:ea typeface="+mn-ea"/>
                <a:cs typeface="Arial"/>
              </a:rPr>
              <a:t>is</a:t>
            </a:r>
            <a:r>
              <a:rPr kumimoji="0" lang="fr-CH" sz="3200" b="1" i="0" u="none" strike="noStrike" kern="1200" cap="none" spc="0" normalizeH="0" baseline="0" noProof="0" dirty="0">
                <a:ln>
                  <a:noFill/>
                </a:ln>
                <a:solidFill>
                  <a:srgbClr val="000000"/>
                </a:solidFill>
                <a:effectLst/>
                <a:uLnTx/>
                <a:uFillTx/>
                <a:latin typeface="Arial Narrow"/>
                <a:ea typeface="+mn-ea"/>
                <a:cs typeface="Arial"/>
              </a:rPr>
              <a:t> a </a:t>
            </a:r>
            <a:r>
              <a:rPr kumimoji="0" lang="fr-CH" sz="3200" b="1" i="0" u="none" strike="noStrike" kern="1200" cap="none" spc="0" normalizeH="0" baseline="0" noProof="0" dirty="0" err="1">
                <a:ln>
                  <a:noFill/>
                </a:ln>
                <a:solidFill>
                  <a:srgbClr val="0070C0"/>
                </a:solidFill>
                <a:effectLst/>
                <a:uLnTx/>
                <a:uFillTx/>
                <a:latin typeface="Arial Narrow"/>
                <a:ea typeface="+mn-ea"/>
                <a:cs typeface="Arial"/>
              </a:rPr>
              <a:t>Political</a:t>
            </a:r>
            <a:r>
              <a:rPr kumimoji="0" lang="fr-CH" sz="3200" b="1" i="0" u="none" strike="noStrike" kern="1200" cap="none" spc="0" normalizeH="0" baseline="0" noProof="0" dirty="0">
                <a:ln>
                  <a:noFill/>
                </a:ln>
                <a:solidFill>
                  <a:srgbClr val="0070C0"/>
                </a:solidFill>
                <a:effectLst/>
                <a:uLnTx/>
                <a:uFillTx/>
                <a:latin typeface="Arial Narrow"/>
                <a:ea typeface="+mn-ea"/>
                <a:cs typeface="Arial"/>
              </a:rPr>
              <a:t> </a:t>
            </a:r>
            <a:r>
              <a:rPr kumimoji="0" lang="fr-CH" sz="3200" b="1" i="0" u="none" strike="noStrike" kern="1200" cap="none" spc="0" normalizeH="0" baseline="0" noProof="0" dirty="0" err="1">
                <a:ln>
                  <a:noFill/>
                </a:ln>
                <a:solidFill>
                  <a:srgbClr val="0070C0"/>
                </a:solidFill>
                <a:effectLst/>
                <a:uLnTx/>
                <a:uFillTx/>
                <a:latin typeface="Arial Narrow"/>
                <a:ea typeface="+mn-ea"/>
                <a:cs typeface="Arial"/>
              </a:rPr>
              <a:t>Choice</a:t>
            </a:r>
            <a:r>
              <a:rPr kumimoji="0" lang="fr-CH" sz="3200" b="1" i="0" u="none" strike="noStrike" kern="1200" cap="none" spc="0" normalizeH="0" baseline="0" noProof="0" dirty="0">
                <a:ln>
                  <a:noFill/>
                </a:ln>
                <a:solidFill>
                  <a:srgbClr val="000000"/>
                </a:solidFill>
                <a:effectLst/>
                <a:uLnTx/>
                <a:uFillTx/>
                <a:latin typeface="Arial Narrow"/>
                <a:ea typeface="+mn-ea"/>
                <a:cs typeface="Arial"/>
              </a:rPr>
              <a:t>»</a:t>
            </a:r>
          </a:p>
        </p:txBody>
      </p:sp>
    </p:spTree>
    <p:extLst>
      <p:ext uri="{BB962C8B-B14F-4D97-AF65-F5344CB8AC3E}">
        <p14:creationId xmlns:p14="http://schemas.microsoft.com/office/powerpoint/2010/main" val="292847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DF84-9FCB-3771-3932-B322BA80DC2C}"/>
              </a:ext>
            </a:extLst>
          </p:cNvPr>
          <p:cNvSpPr>
            <a:spLocks noGrp="1"/>
          </p:cNvSpPr>
          <p:nvPr>
            <p:ph type="title"/>
          </p:nvPr>
        </p:nvSpPr>
        <p:spPr/>
        <p:txBody>
          <a:bodyPr/>
          <a:lstStyle/>
          <a:p>
            <a:pPr algn="l"/>
            <a:r>
              <a:rPr lang="en-US" dirty="0"/>
              <a:t>                        WHO POST COVID POSITION PAPER</a:t>
            </a:r>
          </a:p>
        </p:txBody>
      </p:sp>
      <p:pic>
        <p:nvPicPr>
          <p:cNvPr id="4" name="Picture 3">
            <a:extLst>
              <a:ext uri="{FF2B5EF4-FFF2-40B4-BE49-F238E27FC236}">
                <a16:creationId xmlns:a16="http://schemas.microsoft.com/office/drawing/2014/main" id="{C8C60F6A-7E4E-7775-CFA6-D695FB76AF2C}"/>
              </a:ext>
            </a:extLst>
          </p:cNvPr>
          <p:cNvPicPr>
            <a:picLocks noChangeAspect="1"/>
          </p:cNvPicPr>
          <p:nvPr/>
        </p:nvPicPr>
        <p:blipFill>
          <a:blip r:embed="rId2"/>
          <a:stretch>
            <a:fillRect/>
          </a:stretch>
        </p:blipFill>
        <p:spPr>
          <a:xfrm>
            <a:off x="-36541" y="-22666"/>
            <a:ext cx="2521259" cy="3451666"/>
          </a:xfrm>
          <a:prstGeom prst="rect">
            <a:avLst/>
          </a:prstGeom>
        </p:spPr>
      </p:pic>
      <p:sp>
        <p:nvSpPr>
          <p:cNvPr id="7" name="Freeform: Shape 6">
            <a:extLst>
              <a:ext uri="{FF2B5EF4-FFF2-40B4-BE49-F238E27FC236}">
                <a16:creationId xmlns:a16="http://schemas.microsoft.com/office/drawing/2014/main" id="{7DEBD17D-905A-107F-3BEB-F1EC0538EEEA}"/>
              </a:ext>
            </a:extLst>
          </p:cNvPr>
          <p:cNvSpPr/>
          <p:nvPr/>
        </p:nvSpPr>
        <p:spPr>
          <a:xfrm>
            <a:off x="1694831" y="2205631"/>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Leverage the current response to </a:t>
            </a: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strengthen health systems and preparedness</a:t>
            </a:r>
            <a:endParaRPr kumimoji="0" lang="en-US" sz="1800" b="1"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8" name="Freeform: Shape 7">
            <a:extLst>
              <a:ext uri="{FF2B5EF4-FFF2-40B4-BE49-F238E27FC236}">
                <a16:creationId xmlns:a16="http://schemas.microsoft.com/office/drawing/2014/main" id="{9190AFFB-9B13-F221-919C-AE63C9BC2A30}"/>
              </a:ext>
            </a:extLst>
          </p:cNvPr>
          <p:cNvSpPr/>
          <p:nvPr/>
        </p:nvSpPr>
        <p:spPr>
          <a:xfrm>
            <a:off x="4614152" y="2205631"/>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Invest in </a:t>
            </a: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EPHFs</a:t>
            </a: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 including those for </a:t>
            </a: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all-hazards emergency risk management</a:t>
            </a:r>
            <a:endParaRPr kumimoji="0" lang="en-US" sz="1800" b="1"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9" name="Freeform: Shape 8">
            <a:extLst>
              <a:ext uri="{FF2B5EF4-FFF2-40B4-BE49-F238E27FC236}">
                <a16:creationId xmlns:a16="http://schemas.microsoft.com/office/drawing/2014/main" id="{43849625-D7B4-1283-2BE4-9EE59530B6E8}"/>
              </a:ext>
            </a:extLst>
          </p:cNvPr>
          <p:cNvSpPr/>
          <p:nvPr/>
        </p:nvSpPr>
        <p:spPr>
          <a:xfrm>
            <a:off x="7716863" y="2205630"/>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olidFill>
            <a:schemeClr val="accent6">
              <a:lumMod val="20000"/>
              <a:lumOff val="80000"/>
            </a:schemeClr>
          </a:solidFill>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Strengthen </a:t>
            </a: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PHC approach </a:t>
            </a: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for health security and UHC</a:t>
            </a:r>
            <a:endPar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10" name="Freeform: Shape 9">
            <a:extLst>
              <a:ext uri="{FF2B5EF4-FFF2-40B4-BE49-F238E27FC236}">
                <a16:creationId xmlns:a16="http://schemas.microsoft.com/office/drawing/2014/main" id="{A89AB683-BC43-F591-50FB-5C5C5E16BD52}"/>
              </a:ext>
            </a:extLst>
          </p:cNvPr>
          <p:cNvSpPr/>
          <p:nvPr/>
        </p:nvSpPr>
        <p:spPr>
          <a:xfrm>
            <a:off x="304678" y="4120813"/>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Invest in institutionalized mechanisms for </a:t>
            </a:r>
            <a:r>
              <a:rPr kumimoji="0" lang="en-US"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whole-of-society engagement</a:t>
            </a:r>
            <a:endPar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11" name="Freeform: Shape 10">
            <a:extLst>
              <a:ext uri="{FF2B5EF4-FFF2-40B4-BE49-F238E27FC236}">
                <a16:creationId xmlns:a16="http://schemas.microsoft.com/office/drawing/2014/main" id="{DC0AC825-D984-13E1-476C-E2DD9F9996A8}"/>
              </a:ext>
            </a:extLst>
          </p:cNvPr>
          <p:cNvSpPr/>
          <p:nvPr/>
        </p:nvSpPr>
        <p:spPr>
          <a:xfrm>
            <a:off x="3223999" y="4120813"/>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mj-lt"/>
              <a:buNone/>
              <a:tabLst/>
              <a:defRPr/>
            </a:pP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Promote enabling environments for </a:t>
            </a: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research, innovation and learning</a:t>
            </a:r>
            <a:endPar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12" name="Freeform: Shape 11">
            <a:extLst>
              <a:ext uri="{FF2B5EF4-FFF2-40B4-BE49-F238E27FC236}">
                <a16:creationId xmlns:a16="http://schemas.microsoft.com/office/drawing/2014/main" id="{37301969-A680-DC6B-3FB8-9B52BCC462D4}"/>
              </a:ext>
            </a:extLst>
          </p:cNvPr>
          <p:cNvSpPr/>
          <p:nvPr/>
        </p:nvSpPr>
        <p:spPr>
          <a:xfrm>
            <a:off x="6143320" y="4120813"/>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Wingdings" panose="05000000000000000000" pitchFamily="2" charset="2"/>
              <a:buNone/>
              <a:tabLst/>
              <a:defRPr/>
            </a:pP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Increase domestic and global investment </a:t>
            </a: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in health system foundations and all-hazards emergency risk management</a:t>
            </a: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 </a:t>
            </a:r>
            <a:endPar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13" name="Freeform: Shape 12">
            <a:extLst>
              <a:ext uri="{FF2B5EF4-FFF2-40B4-BE49-F238E27FC236}">
                <a16:creationId xmlns:a16="http://schemas.microsoft.com/office/drawing/2014/main" id="{11F43D99-4DE0-B1ED-DF2B-A3D629B271DD}"/>
              </a:ext>
            </a:extLst>
          </p:cNvPr>
          <p:cNvSpPr/>
          <p:nvPr/>
        </p:nvSpPr>
        <p:spPr>
          <a:xfrm>
            <a:off x="9062641" y="4120813"/>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Wingdings" panose="05000000000000000000" pitchFamily="2" charset="2"/>
              <a:buNone/>
              <a:tabLst/>
              <a:defRPr/>
            </a:pP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Address pre-existing inequities </a:t>
            </a: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and the disproportionate impact of COVID 19 on </a:t>
            </a: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marginalized and vulnerable populations</a:t>
            </a:r>
            <a:endPar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Tree>
    <p:extLst>
      <p:ext uri="{BB962C8B-B14F-4D97-AF65-F5344CB8AC3E}">
        <p14:creationId xmlns:p14="http://schemas.microsoft.com/office/powerpoint/2010/main" val="3664529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D864A-9205-627C-AF24-3CC793B5718E}"/>
              </a:ext>
            </a:extLst>
          </p:cNvPr>
          <p:cNvSpPr>
            <a:spLocks noGrp="1"/>
          </p:cNvSpPr>
          <p:nvPr>
            <p:ph type="body" sz="quarter" idx="10"/>
          </p:nvPr>
        </p:nvSpPr>
        <p:spPr>
          <a:xfrm>
            <a:off x="468668" y="508161"/>
            <a:ext cx="11420475" cy="854075"/>
          </a:xfrm>
        </p:spPr>
        <p:txBody>
          <a:bodyPr>
            <a:normAutofit fontScale="62500" lnSpcReduction="20000"/>
          </a:bodyPr>
          <a:lstStyle/>
          <a:p>
            <a:pPr algn="ctr"/>
            <a:r>
              <a:rPr lang="en-US" sz="6200">
                <a:solidFill>
                  <a:srgbClr val="002060"/>
                </a:solidFill>
                <a:latin typeface="Trebuchet MS" panose="020B0603020202020204" pitchFamily="34" charset="0"/>
                <a:sym typeface="Arial"/>
              </a:rPr>
              <a:t>Remember the breadth of Primary Health Care </a:t>
            </a:r>
            <a:endParaRPr lang="en-US" sz="6200">
              <a:solidFill>
                <a:srgbClr val="002060"/>
              </a:solidFill>
              <a:latin typeface="Trebuchet MS" panose="020B0603020202020204" pitchFamily="34" charset="0"/>
            </a:endParaRPr>
          </a:p>
          <a:p>
            <a:pPr algn="ctr"/>
            <a:endParaRPr lang="en-US" sz="4700">
              <a:solidFill>
                <a:srgbClr val="002060"/>
              </a:solidFill>
            </a:endParaRPr>
          </a:p>
        </p:txBody>
      </p:sp>
      <p:pic>
        <p:nvPicPr>
          <p:cNvPr id="3" name="Google Shape;123;p3" descr="A picture containing diagram&#10;&#10;Description automatically generated">
            <a:extLst>
              <a:ext uri="{FF2B5EF4-FFF2-40B4-BE49-F238E27FC236}">
                <a16:creationId xmlns:a16="http://schemas.microsoft.com/office/drawing/2014/main" id="{15AA501D-4E55-35ED-17EB-2EBC83070834}"/>
              </a:ext>
            </a:extLst>
          </p:cNvPr>
          <p:cNvPicPr preferRelativeResize="0">
            <a:picLocks noChangeAspect="1"/>
          </p:cNvPicPr>
          <p:nvPr/>
        </p:nvPicPr>
        <p:blipFill rotWithShape="1">
          <a:blip r:embed="rId3">
            <a:alphaModFix/>
          </a:blip>
          <a:srcRect/>
          <a:stretch/>
        </p:blipFill>
        <p:spPr>
          <a:xfrm>
            <a:off x="1777070" y="1439269"/>
            <a:ext cx="4987155" cy="4985915"/>
          </a:xfrm>
          <a:prstGeom prst="rect">
            <a:avLst/>
          </a:prstGeom>
          <a:noFill/>
          <a:ln>
            <a:noFill/>
          </a:ln>
        </p:spPr>
      </p:pic>
      <p:sp>
        <p:nvSpPr>
          <p:cNvPr id="4" name="TextBox 3">
            <a:extLst>
              <a:ext uri="{FF2B5EF4-FFF2-40B4-BE49-F238E27FC236}">
                <a16:creationId xmlns:a16="http://schemas.microsoft.com/office/drawing/2014/main" id="{8D3C6A80-6050-481D-A8AC-D4C2564B5C39}"/>
              </a:ext>
            </a:extLst>
          </p:cNvPr>
          <p:cNvSpPr txBox="1"/>
          <p:nvPr/>
        </p:nvSpPr>
        <p:spPr>
          <a:xfrm>
            <a:off x="566929" y="6457890"/>
            <a:ext cx="11420475" cy="4001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Arial"/>
                <a:sym typeface="Arial"/>
              </a:rPr>
              <a:t>Source: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Arial"/>
                <a:sym typeface="Arial"/>
              </a:rPr>
              <a:t>World Health Organization &amp; United Nations Children’s Fund (‎UNICEF)‎. (‎2018)‎. A vision for primary health care in the 21st century: towards universal health coverage and the Sustainable Development Goals.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Arial"/>
                <a:sym typeface="Arial"/>
                <a:hlinkClick r:id="rId4"/>
              </a:rPr>
              <a:t>https://apps.who.int/iris/handle/10665/328065</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Arial"/>
                <a:sym typeface="Arial"/>
              </a:rPr>
              <a:t>. </a:t>
            </a:r>
          </a:p>
        </p:txBody>
      </p:sp>
      <p:pic>
        <p:nvPicPr>
          <p:cNvPr id="5" name="Google Shape;132;p4">
            <a:extLst>
              <a:ext uri="{FF2B5EF4-FFF2-40B4-BE49-F238E27FC236}">
                <a16:creationId xmlns:a16="http://schemas.microsoft.com/office/drawing/2014/main" id="{736A3493-F056-40D6-9870-DD27F765CEF0}"/>
              </a:ext>
            </a:extLst>
          </p:cNvPr>
          <p:cNvPicPr preferRelativeResize="0">
            <a:picLocks noChangeAspect="1"/>
          </p:cNvPicPr>
          <p:nvPr/>
        </p:nvPicPr>
        <p:blipFill rotWithShape="1">
          <a:blip r:embed="rId5">
            <a:alphaModFix/>
          </a:blip>
          <a:srcRect/>
          <a:stretch/>
        </p:blipFill>
        <p:spPr>
          <a:xfrm>
            <a:off x="404459" y="4615449"/>
            <a:ext cx="1196028" cy="1695451"/>
          </a:xfrm>
          <a:prstGeom prst="rect">
            <a:avLst/>
          </a:prstGeom>
          <a:noFill/>
          <a:ln>
            <a:noFill/>
          </a:ln>
        </p:spPr>
      </p:pic>
      <p:sp>
        <p:nvSpPr>
          <p:cNvPr id="6" name="TextBox 5">
            <a:extLst>
              <a:ext uri="{FF2B5EF4-FFF2-40B4-BE49-F238E27FC236}">
                <a16:creationId xmlns:a16="http://schemas.microsoft.com/office/drawing/2014/main" id="{954DDE84-054D-46E8-A81B-1B459A2AED79}"/>
              </a:ext>
            </a:extLst>
          </p:cNvPr>
          <p:cNvSpPr txBox="1"/>
          <p:nvPr/>
        </p:nvSpPr>
        <p:spPr>
          <a:xfrm>
            <a:off x="7489862" y="1839245"/>
            <a:ext cx="4293261" cy="830997"/>
          </a:xfrm>
          <a:prstGeom prst="rect">
            <a:avLst/>
          </a:prstGeom>
          <a:solidFill>
            <a:srgbClr val="009ADE"/>
          </a:solid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Calibri" panose="020F0502020204030204"/>
                <a:ea typeface="+mn-ea"/>
                <a:cs typeface="Arial"/>
                <a:sym typeface="Arial"/>
              </a:rPr>
              <a:t>Multisectorality</a:t>
            </a:r>
            <a:r>
              <a:rPr kumimoji="0" lang="en-US" sz="4000" b="0" i="0" u="none" strike="noStrike" kern="1200" cap="none" spc="0" normalizeH="0" baseline="0" noProof="0">
                <a:ln>
                  <a:noFill/>
                </a:ln>
                <a:solidFill>
                  <a:prstClr val="black"/>
                </a:solidFill>
                <a:effectLst/>
                <a:uLnTx/>
                <a:uFillTx/>
                <a:latin typeface="Calibri" panose="020F0502020204030204"/>
                <a:ea typeface="+mn-ea"/>
                <a:cs typeface="Arial"/>
                <a:sym typeface="Arial"/>
              </a:rPr>
              <a:t>  </a:t>
            </a:r>
          </a:p>
        </p:txBody>
      </p:sp>
      <p:sp>
        <p:nvSpPr>
          <p:cNvPr id="7" name="TextBox 6">
            <a:extLst>
              <a:ext uri="{FF2B5EF4-FFF2-40B4-BE49-F238E27FC236}">
                <a16:creationId xmlns:a16="http://schemas.microsoft.com/office/drawing/2014/main" id="{238244DF-CB4D-4CB9-AADE-7F482A37C500}"/>
              </a:ext>
            </a:extLst>
          </p:cNvPr>
          <p:cNvSpPr txBox="1"/>
          <p:nvPr/>
        </p:nvSpPr>
        <p:spPr>
          <a:xfrm>
            <a:off x="7489861" y="3313329"/>
            <a:ext cx="4297680" cy="830997"/>
          </a:xfrm>
          <a:prstGeom prst="rect">
            <a:avLst/>
          </a:prstGeom>
          <a:solidFill>
            <a:schemeClr val="accent5"/>
          </a:solid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Calibri" panose="020F0502020204030204"/>
                <a:ea typeface="+mn-ea"/>
                <a:cs typeface="Arial"/>
                <a:sym typeface="Arial"/>
              </a:rPr>
              <a:t>Empowerment</a:t>
            </a:r>
            <a:r>
              <a:rPr kumimoji="0" lang="en-US" sz="4000" b="0" i="0" u="none" strike="noStrike" kern="1200" cap="none" spc="0" normalizeH="0" baseline="0" noProof="0">
                <a:ln>
                  <a:noFill/>
                </a:ln>
                <a:solidFill>
                  <a:prstClr val="black"/>
                </a:solidFill>
                <a:effectLst/>
                <a:uLnTx/>
                <a:uFillTx/>
                <a:latin typeface="Calibri" panose="020F0502020204030204"/>
                <a:ea typeface="+mn-ea"/>
                <a:cs typeface="Arial"/>
                <a:sym typeface="Arial"/>
              </a:rPr>
              <a:t>  </a:t>
            </a:r>
          </a:p>
        </p:txBody>
      </p:sp>
      <p:sp>
        <p:nvSpPr>
          <p:cNvPr id="8" name="TextBox 7">
            <a:extLst>
              <a:ext uri="{FF2B5EF4-FFF2-40B4-BE49-F238E27FC236}">
                <a16:creationId xmlns:a16="http://schemas.microsoft.com/office/drawing/2014/main" id="{3ADDE7AA-DD0D-4B42-B22F-686F39D2A60A}"/>
              </a:ext>
            </a:extLst>
          </p:cNvPr>
          <p:cNvSpPr txBox="1"/>
          <p:nvPr/>
        </p:nvSpPr>
        <p:spPr>
          <a:xfrm>
            <a:off x="7489861" y="4876013"/>
            <a:ext cx="4297680" cy="830997"/>
          </a:xfrm>
          <a:prstGeom prst="rect">
            <a:avLst/>
          </a:prstGeom>
          <a:solidFill>
            <a:schemeClr val="accent6"/>
          </a:solid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Calibri" panose="020F0502020204030204"/>
                <a:ea typeface="+mn-ea"/>
                <a:cs typeface="Arial"/>
                <a:sym typeface="Arial"/>
              </a:rPr>
              <a:t>Services</a:t>
            </a:r>
            <a:r>
              <a:rPr kumimoji="0" lang="en-US" sz="4000" b="0" i="0" u="none" strike="noStrike" kern="1200" cap="none" spc="0" normalizeH="0" baseline="0" noProof="0">
                <a:ln>
                  <a:noFill/>
                </a:ln>
                <a:solidFill>
                  <a:prstClr val="black"/>
                </a:solidFill>
                <a:effectLst/>
                <a:uLnTx/>
                <a:uFillTx/>
                <a:latin typeface="Calibri" panose="020F0502020204030204"/>
                <a:ea typeface="+mn-ea"/>
                <a:cs typeface="Arial"/>
                <a:sym typeface="Arial"/>
              </a:rPr>
              <a:t> </a:t>
            </a:r>
          </a:p>
        </p:txBody>
      </p:sp>
    </p:spTree>
    <p:extLst>
      <p:ext uri="{BB962C8B-B14F-4D97-AF65-F5344CB8AC3E}">
        <p14:creationId xmlns:p14="http://schemas.microsoft.com/office/powerpoint/2010/main" val="405438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303930" y="2350545"/>
            <a:ext cx="7701243" cy="1101538"/>
            <a:chOff x="731520" y="2663951"/>
            <a:chExt cx="8728075" cy="1248410"/>
          </a:xfrm>
        </p:grpSpPr>
        <p:sp>
          <p:nvSpPr>
            <p:cNvPr id="3" name="object 3"/>
            <p:cNvSpPr/>
            <p:nvPr/>
          </p:nvSpPr>
          <p:spPr>
            <a:xfrm>
              <a:off x="731520" y="2663964"/>
              <a:ext cx="4537075" cy="1248410"/>
            </a:xfrm>
            <a:custGeom>
              <a:avLst/>
              <a:gdLst/>
              <a:ahLst/>
              <a:cxnLst/>
              <a:rect l="l" t="t" r="r" b="b"/>
              <a:pathLst>
                <a:path w="4537075" h="1248410">
                  <a:moveTo>
                    <a:pt x="4536935" y="798563"/>
                  </a:moveTo>
                  <a:lnTo>
                    <a:pt x="4411980" y="673595"/>
                  </a:lnTo>
                  <a:lnTo>
                    <a:pt x="4411980" y="736079"/>
                  </a:lnTo>
                  <a:lnTo>
                    <a:pt x="4099547" y="736079"/>
                  </a:lnTo>
                  <a:lnTo>
                    <a:pt x="4099547" y="207264"/>
                  </a:lnTo>
                  <a:lnTo>
                    <a:pt x="4094061" y="159791"/>
                  </a:lnTo>
                  <a:lnTo>
                    <a:pt x="4078427" y="116179"/>
                  </a:lnTo>
                  <a:lnTo>
                    <a:pt x="4053852" y="77698"/>
                  </a:lnTo>
                  <a:lnTo>
                    <a:pt x="4021569" y="45580"/>
                  </a:lnTo>
                  <a:lnTo>
                    <a:pt x="3982809" y="21094"/>
                  </a:lnTo>
                  <a:lnTo>
                    <a:pt x="3938803" y="5473"/>
                  </a:lnTo>
                  <a:lnTo>
                    <a:pt x="3890772" y="0"/>
                  </a:lnTo>
                  <a:lnTo>
                    <a:pt x="208788" y="0"/>
                  </a:lnTo>
                  <a:lnTo>
                    <a:pt x="160743" y="5473"/>
                  </a:lnTo>
                  <a:lnTo>
                    <a:pt x="116738" y="21094"/>
                  </a:lnTo>
                  <a:lnTo>
                    <a:pt x="77978" y="45580"/>
                  </a:lnTo>
                  <a:lnTo>
                    <a:pt x="45694" y="77698"/>
                  </a:lnTo>
                  <a:lnTo>
                    <a:pt x="21120" y="116179"/>
                  </a:lnTo>
                  <a:lnTo>
                    <a:pt x="5486" y="159791"/>
                  </a:lnTo>
                  <a:lnTo>
                    <a:pt x="0" y="207264"/>
                  </a:lnTo>
                  <a:lnTo>
                    <a:pt x="0" y="1040879"/>
                  </a:lnTo>
                  <a:lnTo>
                    <a:pt x="5486" y="1088351"/>
                  </a:lnTo>
                  <a:lnTo>
                    <a:pt x="21120" y="1131963"/>
                  </a:lnTo>
                  <a:lnTo>
                    <a:pt x="45694" y="1170444"/>
                  </a:lnTo>
                  <a:lnTo>
                    <a:pt x="77978" y="1202563"/>
                  </a:lnTo>
                  <a:lnTo>
                    <a:pt x="116738" y="1227048"/>
                  </a:lnTo>
                  <a:lnTo>
                    <a:pt x="160743" y="1242669"/>
                  </a:lnTo>
                  <a:lnTo>
                    <a:pt x="208788" y="1248156"/>
                  </a:lnTo>
                  <a:lnTo>
                    <a:pt x="3890772" y="1248156"/>
                  </a:lnTo>
                  <a:lnTo>
                    <a:pt x="3938803" y="1242669"/>
                  </a:lnTo>
                  <a:lnTo>
                    <a:pt x="3982809" y="1227048"/>
                  </a:lnTo>
                  <a:lnTo>
                    <a:pt x="4021569" y="1202563"/>
                  </a:lnTo>
                  <a:lnTo>
                    <a:pt x="4053852" y="1170444"/>
                  </a:lnTo>
                  <a:lnTo>
                    <a:pt x="4078427" y="1131963"/>
                  </a:lnTo>
                  <a:lnTo>
                    <a:pt x="4094061" y="1088351"/>
                  </a:lnTo>
                  <a:lnTo>
                    <a:pt x="4099547" y="1040879"/>
                  </a:lnTo>
                  <a:lnTo>
                    <a:pt x="4099547" y="859536"/>
                  </a:lnTo>
                  <a:lnTo>
                    <a:pt x="4411980" y="859536"/>
                  </a:lnTo>
                  <a:lnTo>
                    <a:pt x="4411980" y="922020"/>
                  </a:lnTo>
                  <a:lnTo>
                    <a:pt x="4536935" y="798563"/>
                  </a:lnTo>
                  <a:close/>
                </a:path>
              </a:pathLst>
            </a:custGeom>
            <a:solidFill>
              <a:srgbClr val="E95628"/>
            </a:solidFill>
          </p:spPr>
          <p:txBody>
            <a:bodyPr wrap="square" lIns="0" tIns="0" rIns="0" bIns="0" rtlCol="0"/>
            <a:lstStyle/>
            <a:p>
              <a:pPr defTabSz="806867"/>
              <a:endParaRPr sz="1588" kern="0">
                <a:solidFill>
                  <a:sysClr val="windowText" lastClr="000000"/>
                </a:solidFill>
              </a:endParaRPr>
            </a:p>
          </p:txBody>
        </p:sp>
        <p:sp>
          <p:nvSpPr>
            <p:cNvPr id="4" name="object 4"/>
            <p:cNvSpPr/>
            <p:nvPr/>
          </p:nvSpPr>
          <p:spPr>
            <a:xfrm>
              <a:off x="4916411" y="2663964"/>
              <a:ext cx="4543425" cy="1248410"/>
            </a:xfrm>
            <a:custGeom>
              <a:avLst/>
              <a:gdLst/>
              <a:ahLst/>
              <a:cxnLst/>
              <a:rect l="l" t="t" r="r" b="b"/>
              <a:pathLst>
                <a:path w="4543425" h="1248410">
                  <a:moveTo>
                    <a:pt x="4543044" y="207264"/>
                  </a:moveTo>
                  <a:lnTo>
                    <a:pt x="4537481" y="159791"/>
                  </a:lnTo>
                  <a:lnTo>
                    <a:pt x="4521657" y="116179"/>
                  </a:lnTo>
                  <a:lnTo>
                    <a:pt x="4496867" y="77698"/>
                  </a:lnTo>
                  <a:lnTo>
                    <a:pt x="4464418" y="45580"/>
                  </a:lnTo>
                  <a:lnTo>
                    <a:pt x="4425645" y="21094"/>
                  </a:lnTo>
                  <a:lnTo>
                    <a:pt x="4381817" y="5473"/>
                  </a:lnTo>
                  <a:lnTo>
                    <a:pt x="4334268" y="0"/>
                  </a:lnTo>
                  <a:lnTo>
                    <a:pt x="601992" y="0"/>
                  </a:lnTo>
                  <a:lnTo>
                    <a:pt x="553948" y="5473"/>
                  </a:lnTo>
                  <a:lnTo>
                    <a:pt x="509943" y="21094"/>
                  </a:lnTo>
                  <a:lnTo>
                    <a:pt x="471182" y="45580"/>
                  </a:lnTo>
                  <a:lnTo>
                    <a:pt x="438899" y="77698"/>
                  </a:lnTo>
                  <a:lnTo>
                    <a:pt x="414324" y="116179"/>
                  </a:lnTo>
                  <a:lnTo>
                    <a:pt x="398691" y="159791"/>
                  </a:lnTo>
                  <a:lnTo>
                    <a:pt x="393204" y="207264"/>
                  </a:lnTo>
                  <a:lnTo>
                    <a:pt x="393204" y="420611"/>
                  </a:lnTo>
                  <a:lnTo>
                    <a:pt x="124980" y="420611"/>
                  </a:lnTo>
                  <a:lnTo>
                    <a:pt x="124980" y="359664"/>
                  </a:lnTo>
                  <a:lnTo>
                    <a:pt x="0" y="483095"/>
                  </a:lnTo>
                  <a:lnTo>
                    <a:pt x="124980" y="608063"/>
                  </a:lnTo>
                  <a:lnTo>
                    <a:pt x="124980" y="545579"/>
                  </a:lnTo>
                  <a:lnTo>
                    <a:pt x="393204" y="545579"/>
                  </a:lnTo>
                  <a:lnTo>
                    <a:pt x="393204" y="1040879"/>
                  </a:lnTo>
                  <a:lnTo>
                    <a:pt x="398691" y="1088351"/>
                  </a:lnTo>
                  <a:lnTo>
                    <a:pt x="414324" y="1131963"/>
                  </a:lnTo>
                  <a:lnTo>
                    <a:pt x="438899" y="1170444"/>
                  </a:lnTo>
                  <a:lnTo>
                    <a:pt x="471182" y="1202563"/>
                  </a:lnTo>
                  <a:lnTo>
                    <a:pt x="509943" y="1227048"/>
                  </a:lnTo>
                  <a:lnTo>
                    <a:pt x="553948" y="1242669"/>
                  </a:lnTo>
                  <a:lnTo>
                    <a:pt x="601992" y="1248156"/>
                  </a:lnTo>
                  <a:lnTo>
                    <a:pt x="4334268" y="1248156"/>
                  </a:lnTo>
                  <a:lnTo>
                    <a:pt x="4381817" y="1242669"/>
                  </a:lnTo>
                  <a:lnTo>
                    <a:pt x="4425645" y="1227048"/>
                  </a:lnTo>
                  <a:lnTo>
                    <a:pt x="4464418" y="1202563"/>
                  </a:lnTo>
                  <a:lnTo>
                    <a:pt x="4496867" y="1170444"/>
                  </a:lnTo>
                  <a:lnTo>
                    <a:pt x="4521657" y="1131963"/>
                  </a:lnTo>
                  <a:lnTo>
                    <a:pt x="4537481" y="1088351"/>
                  </a:lnTo>
                  <a:lnTo>
                    <a:pt x="4543044" y="1040879"/>
                  </a:lnTo>
                  <a:lnTo>
                    <a:pt x="4543044" y="207264"/>
                  </a:lnTo>
                  <a:close/>
                </a:path>
              </a:pathLst>
            </a:custGeom>
            <a:solidFill>
              <a:srgbClr val="2664AE"/>
            </a:solidFill>
          </p:spPr>
          <p:txBody>
            <a:bodyPr wrap="square" lIns="0" tIns="0" rIns="0" bIns="0" rtlCol="0"/>
            <a:lstStyle/>
            <a:p>
              <a:pPr defTabSz="806867"/>
              <a:endParaRPr sz="1588" kern="0">
                <a:solidFill>
                  <a:sysClr val="windowText" lastClr="000000"/>
                </a:solidFill>
              </a:endParaRPr>
            </a:p>
          </p:txBody>
        </p:sp>
      </p:grpSp>
      <p:sp>
        <p:nvSpPr>
          <p:cNvPr id="5" name="object 5"/>
          <p:cNvSpPr txBox="1">
            <a:spLocks noGrp="1"/>
          </p:cNvSpPr>
          <p:nvPr>
            <p:ph type="title"/>
          </p:nvPr>
        </p:nvSpPr>
        <p:spPr>
          <a:xfrm>
            <a:off x="2453351" y="1175438"/>
            <a:ext cx="9543337" cy="477856"/>
          </a:xfrm>
          <a:prstGeom prst="rect">
            <a:avLst/>
          </a:prstGeom>
        </p:spPr>
        <p:txBody>
          <a:bodyPr vert="horz" wrap="square" lIns="0" tIns="184119" rIns="0" bIns="0" rtlCol="0">
            <a:spAutoFit/>
          </a:bodyPr>
          <a:lstStyle/>
          <a:p>
            <a:pPr marL="36421">
              <a:spcBef>
                <a:spcPts val="84"/>
              </a:spcBef>
            </a:pPr>
            <a:r>
              <a:rPr dirty="0"/>
              <a:t>Vaccination</a:t>
            </a:r>
            <a:r>
              <a:rPr spc="-71" dirty="0"/>
              <a:t> </a:t>
            </a:r>
            <a:r>
              <a:rPr dirty="0"/>
              <a:t>et</a:t>
            </a:r>
            <a:r>
              <a:rPr spc="-62" dirty="0"/>
              <a:t> </a:t>
            </a:r>
            <a:r>
              <a:rPr dirty="0"/>
              <a:t>SSP</a:t>
            </a:r>
            <a:r>
              <a:rPr spc="-44" dirty="0"/>
              <a:t> </a:t>
            </a:r>
            <a:r>
              <a:rPr dirty="0"/>
              <a:t>:</a:t>
            </a:r>
            <a:r>
              <a:rPr spc="-62" dirty="0"/>
              <a:t> </a:t>
            </a:r>
            <a:r>
              <a:rPr dirty="0"/>
              <a:t>pourquoi</a:t>
            </a:r>
            <a:r>
              <a:rPr spc="-49" dirty="0"/>
              <a:t> </a:t>
            </a:r>
            <a:r>
              <a:rPr spc="-9" dirty="0"/>
              <a:t>est-</a:t>
            </a:r>
            <a:r>
              <a:rPr dirty="0"/>
              <a:t>ce</a:t>
            </a:r>
            <a:r>
              <a:rPr spc="-84" dirty="0"/>
              <a:t> </a:t>
            </a:r>
            <a:r>
              <a:rPr dirty="0"/>
              <a:t>important</a:t>
            </a:r>
            <a:r>
              <a:rPr spc="-71" dirty="0"/>
              <a:t> </a:t>
            </a:r>
            <a:r>
              <a:rPr spc="-44" dirty="0"/>
              <a:t>?</a:t>
            </a:r>
          </a:p>
        </p:txBody>
      </p:sp>
      <p:sp>
        <p:nvSpPr>
          <p:cNvPr id="6" name="object 6"/>
          <p:cNvSpPr txBox="1"/>
          <p:nvPr/>
        </p:nvSpPr>
        <p:spPr>
          <a:xfrm>
            <a:off x="2474264" y="2472478"/>
            <a:ext cx="3339913" cy="995330"/>
          </a:xfrm>
          <a:prstGeom prst="rect">
            <a:avLst/>
          </a:prstGeom>
        </p:spPr>
        <p:txBody>
          <a:bodyPr vert="horz" wrap="square" lIns="0" tIns="16249" rIns="0" bIns="0" rtlCol="0">
            <a:spAutoFit/>
          </a:bodyPr>
          <a:lstStyle/>
          <a:p>
            <a:pPr marL="11206" marR="4483" indent="457224" defTabSz="806867">
              <a:lnSpc>
                <a:spcPct val="97800"/>
              </a:lnSpc>
              <a:spcBef>
                <a:spcPts val="128"/>
              </a:spcBef>
            </a:pPr>
            <a:r>
              <a:rPr sz="927" b="1" kern="0" dirty="0">
                <a:solidFill>
                  <a:srgbClr val="FFFFFF"/>
                </a:solidFill>
                <a:latin typeface="Arial"/>
                <a:cs typeface="Arial"/>
              </a:rPr>
              <a:t>La</a:t>
            </a:r>
            <a:r>
              <a:rPr sz="927" b="1" kern="0" spc="26" dirty="0">
                <a:solidFill>
                  <a:srgbClr val="FFFFFF"/>
                </a:solidFill>
                <a:latin typeface="Arial"/>
                <a:cs typeface="Arial"/>
              </a:rPr>
              <a:t> </a:t>
            </a:r>
            <a:r>
              <a:rPr sz="927" b="1" kern="0" dirty="0">
                <a:solidFill>
                  <a:srgbClr val="FFFFFF"/>
                </a:solidFill>
                <a:latin typeface="Arial"/>
                <a:cs typeface="Arial"/>
              </a:rPr>
              <a:t>vaccination</a:t>
            </a:r>
            <a:r>
              <a:rPr sz="927" b="1" kern="0" spc="57" dirty="0">
                <a:solidFill>
                  <a:srgbClr val="FFFFFF"/>
                </a:solidFill>
                <a:latin typeface="Arial"/>
                <a:cs typeface="Arial"/>
              </a:rPr>
              <a:t> </a:t>
            </a:r>
            <a:r>
              <a:rPr sz="927" b="1" kern="0" dirty="0">
                <a:solidFill>
                  <a:srgbClr val="FFFFFF"/>
                </a:solidFill>
                <a:latin typeface="Arial"/>
                <a:cs typeface="Arial"/>
              </a:rPr>
              <a:t>est</a:t>
            </a:r>
            <a:r>
              <a:rPr sz="927" b="1" kern="0" spc="44" dirty="0">
                <a:solidFill>
                  <a:srgbClr val="FFFFFF"/>
                </a:solidFill>
                <a:latin typeface="Arial"/>
                <a:cs typeface="Arial"/>
              </a:rPr>
              <a:t> </a:t>
            </a:r>
            <a:r>
              <a:rPr sz="927" b="1" kern="0" dirty="0">
                <a:solidFill>
                  <a:srgbClr val="FFFFFF"/>
                </a:solidFill>
                <a:latin typeface="Arial"/>
                <a:cs typeface="Arial"/>
              </a:rPr>
              <a:t>un</a:t>
            </a:r>
            <a:r>
              <a:rPr sz="927" b="1" kern="0" spc="22" dirty="0">
                <a:solidFill>
                  <a:srgbClr val="FFFFFF"/>
                </a:solidFill>
                <a:latin typeface="Arial"/>
                <a:cs typeface="Arial"/>
              </a:rPr>
              <a:t> </a:t>
            </a:r>
            <a:r>
              <a:rPr sz="927" b="1" kern="0" dirty="0">
                <a:solidFill>
                  <a:srgbClr val="FFFFFF"/>
                </a:solidFill>
                <a:latin typeface="Arial"/>
                <a:cs typeface="Arial"/>
              </a:rPr>
              <a:t>volet</a:t>
            </a:r>
            <a:r>
              <a:rPr sz="927" b="1" kern="0" spc="62" dirty="0">
                <a:solidFill>
                  <a:srgbClr val="FFFFFF"/>
                </a:solidFill>
                <a:latin typeface="Arial"/>
                <a:cs typeface="Arial"/>
              </a:rPr>
              <a:t> </a:t>
            </a:r>
            <a:r>
              <a:rPr sz="927" b="1" kern="0" dirty="0">
                <a:solidFill>
                  <a:srgbClr val="FFFFFF"/>
                </a:solidFill>
                <a:latin typeface="Arial"/>
                <a:cs typeface="Arial"/>
              </a:rPr>
              <a:t>essentiel</a:t>
            </a:r>
            <a:r>
              <a:rPr sz="927" b="1" kern="0" spc="71" dirty="0">
                <a:solidFill>
                  <a:srgbClr val="FFFFFF"/>
                </a:solidFill>
                <a:latin typeface="Arial"/>
                <a:cs typeface="Arial"/>
              </a:rPr>
              <a:t> </a:t>
            </a:r>
            <a:r>
              <a:rPr sz="927" b="1" kern="0" dirty="0">
                <a:solidFill>
                  <a:srgbClr val="FFFFFF"/>
                </a:solidFill>
                <a:latin typeface="Arial"/>
                <a:cs typeface="Arial"/>
              </a:rPr>
              <a:t>des</a:t>
            </a:r>
            <a:r>
              <a:rPr sz="927" b="1" kern="0" spc="49" dirty="0">
                <a:solidFill>
                  <a:srgbClr val="FFFFFF"/>
                </a:solidFill>
                <a:latin typeface="Arial"/>
                <a:cs typeface="Arial"/>
              </a:rPr>
              <a:t> </a:t>
            </a:r>
            <a:r>
              <a:rPr sz="927" b="1" kern="0" dirty="0">
                <a:solidFill>
                  <a:srgbClr val="FFFFFF"/>
                </a:solidFill>
                <a:latin typeface="Arial"/>
                <a:cs typeface="Arial"/>
              </a:rPr>
              <a:t>SSP</a:t>
            </a:r>
            <a:r>
              <a:rPr sz="927" b="1" kern="0" spc="26" dirty="0">
                <a:solidFill>
                  <a:srgbClr val="FFFFFF"/>
                </a:solidFill>
                <a:latin typeface="Arial"/>
                <a:cs typeface="Arial"/>
              </a:rPr>
              <a:t> </a:t>
            </a:r>
            <a:r>
              <a:rPr sz="927" b="1" kern="0" spc="-22" dirty="0">
                <a:solidFill>
                  <a:srgbClr val="FFFFFF"/>
                </a:solidFill>
                <a:latin typeface="Arial"/>
                <a:cs typeface="Arial"/>
              </a:rPr>
              <a:t>et </a:t>
            </a:r>
            <a:r>
              <a:rPr sz="927" b="1" kern="0" dirty="0">
                <a:solidFill>
                  <a:srgbClr val="FFFFFF"/>
                </a:solidFill>
                <a:latin typeface="Arial"/>
                <a:cs typeface="Arial"/>
              </a:rPr>
              <a:t>offre</a:t>
            </a:r>
            <a:r>
              <a:rPr sz="927" b="1" kern="0" spc="26" dirty="0">
                <a:solidFill>
                  <a:srgbClr val="FFFFFF"/>
                </a:solidFill>
                <a:latin typeface="Arial"/>
                <a:cs typeface="Arial"/>
              </a:rPr>
              <a:t> </a:t>
            </a:r>
            <a:r>
              <a:rPr sz="927" b="1" kern="0" dirty="0">
                <a:solidFill>
                  <a:srgbClr val="FFFFFF"/>
                </a:solidFill>
                <a:latin typeface="Arial"/>
                <a:cs typeface="Arial"/>
              </a:rPr>
              <a:t>un</a:t>
            </a:r>
            <a:r>
              <a:rPr sz="927" b="1" kern="0" spc="35" dirty="0">
                <a:solidFill>
                  <a:srgbClr val="FFFFFF"/>
                </a:solidFill>
                <a:latin typeface="Arial"/>
                <a:cs typeface="Arial"/>
              </a:rPr>
              <a:t> </a:t>
            </a:r>
            <a:r>
              <a:rPr sz="927" b="1" kern="0" dirty="0">
                <a:solidFill>
                  <a:srgbClr val="FFFFFF"/>
                </a:solidFill>
                <a:latin typeface="Arial"/>
                <a:cs typeface="Arial"/>
              </a:rPr>
              <a:t>point</a:t>
            </a:r>
            <a:r>
              <a:rPr sz="927" b="1" kern="0" spc="62" dirty="0">
                <a:solidFill>
                  <a:srgbClr val="FFFFFF"/>
                </a:solidFill>
                <a:latin typeface="Arial"/>
                <a:cs typeface="Arial"/>
              </a:rPr>
              <a:t> </a:t>
            </a:r>
            <a:r>
              <a:rPr sz="927" b="1" kern="0" dirty="0">
                <a:solidFill>
                  <a:srgbClr val="FFFFFF"/>
                </a:solidFill>
                <a:latin typeface="Arial"/>
                <a:cs typeface="Arial"/>
              </a:rPr>
              <a:t>d'entrée</a:t>
            </a:r>
            <a:r>
              <a:rPr sz="927" b="1" kern="0" spc="71" dirty="0">
                <a:solidFill>
                  <a:srgbClr val="FFFFFF"/>
                </a:solidFill>
                <a:latin typeface="Arial"/>
                <a:cs typeface="Arial"/>
              </a:rPr>
              <a:t> </a:t>
            </a:r>
            <a:r>
              <a:rPr sz="927" b="1" kern="0" dirty="0">
                <a:solidFill>
                  <a:srgbClr val="FFFFFF"/>
                </a:solidFill>
                <a:latin typeface="Arial"/>
                <a:cs typeface="Arial"/>
              </a:rPr>
              <a:t>clair</a:t>
            </a:r>
            <a:r>
              <a:rPr sz="927" b="1" kern="0" spc="13" dirty="0">
                <a:solidFill>
                  <a:srgbClr val="FFFFFF"/>
                </a:solidFill>
                <a:latin typeface="Arial"/>
                <a:cs typeface="Arial"/>
              </a:rPr>
              <a:t> </a:t>
            </a:r>
            <a:r>
              <a:rPr sz="927" b="1" kern="0" dirty="0">
                <a:solidFill>
                  <a:srgbClr val="FFFFFF"/>
                </a:solidFill>
                <a:latin typeface="Arial"/>
                <a:cs typeface="Arial"/>
              </a:rPr>
              <a:t>pour</a:t>
            </a:r>
            <a:r>
              <a:rPr sz="927" b="1" kern="0" spc="57" dirty="0">
                <a:solidFill>
                  <a:srgbClr val="FFFFFF"/>
                </a:solidFill>
                <a:latin typeface="Arial"/>
                <a:cs typeface="Arial"/>
              </a:rPr>
              <a:t> </a:t>
            </a:r>
            <a:r>
              <a:rPr sz="927" b="1" kern="0" dirty="0">
                <a:solidFill>
                  <a:srgbClr val="FFFFFF"/>
                </a:solidFill>
                <a:latin typeface="Arial"/>
                <a:cs typeface="Arial"/>
              </a:rPr>
              <a:t>les</a:t>
            </a:r>
            <a:r>
              <a:rPr sz="927" b="1" kern="0" spc="22" dirty="0">
                <a:solidFill>
                  <a:srgbClr val="FFFFFF"/>
                </a:solidFill>
                <a:latin typeface="Arial"/>
                <a:cs typeface="Arial"/>
              </a:rPr>
              <a:t> </a:t>
            </a:r>
            <a:r>
              <a:rPr sz="927" b="1" kern="0" spc="-9" dirty="0">
                <a:solidFill>
                  <a:srgbClr val="FFFFFF"/>
                </a:solidFill>
                <a:latin typeface="Arial"/>
                <a:cs typeface="Arial"/>
              </a:rPr>
              <a:t>efforts</a:t>
            </a:r>
            <a:r>
              <a:rPr sz="927" b="1" kern="0" spc="441" dirty="0">
                <a:solidFill>
                  <a:srgbClr val="FFFFFF"/>
                </a:solidFill>
                <a:latin typeface="Arial"/>
                <a:cs typeface="Arial"/>
              </a:rPr>
              <a:t> </a:t>
            </a:r>
            <a:r>
              <a:rPr sz="927" b="1" kern="0" dirty="0">
                <a:solidFill>
                  <a:srgbClr val="FFFFFF"/>
                </a:solidFill>
                <a:latin typeface="Arial"/>
                <a:cs typeface="Arial"/>
              </a:rPr>
              <a:t>multisectoriels</a:t>
            </a:r>
            <a:r>
              <a:rPr sz="927" b="1" kern="0" spc="49" dirty="0">
                <a:solidFill>
                  <a:srgbClr val="FFFFFF"/>
                </a:solidFill>
                <a:latin typeface="Arial"/>
                <a:cs typeface="Arial"/>
              </a:rPr>
              <a:t> </a:t>
            </a:r>
            <a:r>
              <a:rPr sz="927" b="1" kern="0" dirty="0">
                <a:solidFill>
                  <a:srgbClr val="FFFFFF"/>
                </a:solidFill>
                <a:latin typeface="Arial"/>
                <a:cs typeface="Arial"/>
              </a:rPr>
              <a:t>visant</a:t>
            </a:r>
            <a:r>
              <a:rPr sz="927" b="1" kern="0" spc="75" dirty="0">
                <a:solidFill>
                  <a:srgbClr val="FFFFFF"/>
                </a:solidFill>
                <a:latin typeface="Arial"/>
                <a:cs typeface="Arial"/>
              </a:rPr>
              <a:t> </a:t>
            </a:r>
            <a:r>
              <a:rPr sz="927" b="1" kern="0" dirty="0">
                <a:solidFill>
                  <a:srgbClr val="FFFFFF"/>
                </a:solidFill>
                <a:latin typeface="Arial"/>
                <a:cs typeface="Arial"/>
              </a:rPr>
              <a:t>à</a:t>
            </a:r>
            <a:r>
              <a:rPr sz="927" b="1" kern="0" spc="31" dirty="0">
                <a:solidFill>
                  <a:srgbClr val="FFFFFF"/>
                </a:solidFill>
                <a:latin typeface="Arial"/>
                <a:cs typeface="Arial"/>
              </a:rPr>
              <a:t> </a:t>
            </a:r>
            <a:r>
              <a:rPr sz="927" b="1" kern="0" dirty="0">
                <a:solidFill>
                  <a:srgbClr val="FFFFFF"/>
                </a:solidFill>
                <a:latin typeface="Arial"/>
                <a:cs typeface="Arial"/>
              </a:rPr>
              <a:t>renforcer</a:t>
            </a:r>
            <a:r>
              <a:rPr sz="927" b="1" kern="0" spc="40" dirty="0">
                <a:solidFill>
                  <a:srgbClr val="FFFFFF"/>
                </a:solidFill>
                <a:latin typeface="Arial"/>
                <a:cs typeface="Arial"/>
              </a:rPr>
              <a:t> </a:t>
            </a:r>
            <a:r>
              <a:rPr sz="927" b="1" kern="0" dirty="0">
                <a:solidFill>
                  <a:srgbClr val="FFFFFF"/>
                </a:solidFill>
                <a:latin typeface="Arial"/>
                <a:cs typeface="Arial"/>
              </a:rPr>
              <a:t>les</a:t>
            </a:r>
            <a:r>
              <a:rPr sz="927" b="1" kern="0" spc="40" dirty="0">
                <a:solidFill>
                  <a:srgbClr val="FFFFFF"/>
                </a:solidFill>
                <a:latin typeface="Arial"/>
                <a:cs typeface="Arial"/>
              </a:rPr>
              <a:t> </a:t>
            </a:r>
            <a:r>
              <a:rPr sz="927" b="1" kern="0" dirty="0">
                <a:solidFill>
                  <a:srgbClr val="FFFFFF"/>
                </a:solidFill>
                <a:latin typeface="Arial"/>
                <a:cs typeface="Arial"/>
              </a:rPr>
              <a:t>SSP</a:t>
            </a:r>
            <a:r>
              <a:rPr sz="927" b="1" kern="0" spc="35" dirty="0">
                <a:solidFill>
                  <a:srgbClr val="FFFFFF"/>
                </a:solidFill>
                <a:latin typeface="Arial"/>
                <a:cs typeface="Arial"/>
              </a:rPr>
              <a:t> </a:t>
            </a:r>
            <a:r>
              <a:rPr sz="927" b="1" kern="0" dirty="0">
                <a:solidFill>
                  <a:srgbClr val="FFFFFF"/>
                </a:solidFill>
                <a:latin typeface="Arial"/>
                <a:cs typeface="Arial"/>
              </a:rPr>
              <a:t>de</a:t>
            </a:r>
            <a:r>
              <a:rPr sz="927" b="1" kern="0" spc="22" dirty="0">
                <a:solidFill>
                  <a:srgbClr val="FFFFFF"/>
                </a:solidFill>
                <a:latin typeface="Arial"/>
                <a:cs typeface="Arial"/>
              </a:rPr>
              <a:t> </a:t>
            </a:r>
            <a:r>
              <a:rPr sz="927" b="1" kern="0" dirty="0">
                <a:solidFill>
                  <a:srgbClr val="FFFFFF"/>
                </a:solidFill>
                <a:latin typeface="Arial"/>
                <a:cs typeface="Arial"/>
              </a:rPr>
              <a:t>manière</a:t>
            </a:r>
            <a:r>
              <a:rPr sz="927" b="1" kern="0" spc="40" dirty="0">
                <a:solidFill>
                  <a:srgbClr val="FFFFFF"/>
                </a:solidFill>
                <a:latin typeface="Arial"/>
                <a:cs typeface="Arial"/>
              </a:rPr>
              <a:t> </a:t>
            </a:r>
            <a:r>
              <a:rPr sz="927" b="1" kern="0" spc="-18" dirty="0">
                <a:solidFill>
                  <a:srgbClr val="FFFFFF"/>
                </a:solidFill>
                <a:latin typeface="Arial"/>
                <a:cs typeface="Arial"/>
              </a:rPr>
              <a:t>plus </a:t>
            </a:r>
            <a:r>
              <a:rPr sz="927" b="1" kern="0" dirty="0">
                <a:solidFill>
                  <a:srgbClr val="FFFFFF"/>
                </a:solidFill>
                <a:latin typeface="Arial"/>
                <a:cs typeface="Arial"/>
              </a:rPr>
              <a:t>générale.</a:t>
            </a:r>
            <a:r>
              <a:rPr sz="927" b="1" kern="0" spc="75" dirty="0">
                <a:solidFill>
                  <a:srgbClr val="FFFFFF"/>
                </a:solidFill>
                <a:latin typeface="Arial"/>
                <a:cs typeface="Arial"/>
              </a:rPr>
              <a:t> </a:t>
            </a:r>
            <a:r>
              <a:rPr sz="927" b="1" kern="0" dirty="0">
                <a:solidFill>
                  <a:srgbClr val="FFFFFF"/>
                </a:solidFill>
                <a:latin typeface="Arial"/>
                <a:cs typeface="Arial"/>
              </a:rPr>
              <a:t>Étant</a:t>
            </a:r>
            <a:r>
              <a:rPr sz="927" b="1" kern="0" spc="40" dirty="0">
                <a:solidFill>
                  <a:srgbClr val="FFFFFF"/>
                </a:solidFill>
                <a:latin typeface="Arial"/>
                <a:cs typeface="Arial"/>
              </a:rPr>
              <a:t> </a:t>
            </a:r>
            <a:r>
              <a:rPr sz="927" b="1" kern="0" dirty="0">
                <a:solidFill>
                  <a:srgbClr val="FFFFFF"/>
                </a:solidFill>
                <a:latin typeface="Arial"/>
                <a:cs typeface="Arial"/>
              </a:rPr>
              <a:t>donné</a:t>
            </a:r>
            <a:r>
              <a:rPr sz="927" b="1" kern="0" spc="66" dirty="0">
                <a:solidFill>
                  <a:srgbClr val="FFFFFF"/>
                </a:solidFill>
                <a:latin typeface="Arial"/>
                <a:cs typeface="Arial"/>
              </a:rPr>
              <a:t> </a:t>
            </a:r>
            <a:r>
              <a:rPr sz="927" b="1" kern="0" dirty="0">
                <a:solidFill>
                  <a:srgbClr val="FFFFFF"/>
                </a:solidFill>
                <a:latin typeface="Arial"/>
                <a:cs typeface="Arial"/>
              </a:rPr>
              <a:t>les</a:t>
            </a:r>
            <a:r>
              <a:rPr sz="927" b="1" kern="0" spc="22" dirty="0">
                <a:solidFill>
                  <a:srgbClr val="FFFFFF"/>
                </a:solidFill>
                <a:latin typeface="Arial"/>
                <a:cs typeface="Arial"/>
              </a:rPr>
              <a:t> </a:t>
            </a:r>
            <a:r>
              <a:rPr sz="927" b="1" kern="0" dirty="0">
                <a:solidFill>
                  <a:srgbClr val="FFFFFF"/>
                </a:solidFill>
                <a:latin typeface="Arial"/>
                <a:cs typeface="Arial"/>
              </a:rPr>
              <a:t>forces</a:t>
            </a:r>
            <a:r>
              <a:rPr sz="927" b="1" kern="0" spc="44" dirty="0">
                <a:solidFill>
                  <a:srgbClr val="FFFFFF"/>
                </a:solidFill>
                <a:latin typeface="Arial"/>
                <a:cs typeface="Arial"/>
              </a:rPr>
              <a:t> </a:t>
            </a:r>
            <a:r>
              <a:rPr sz="927" b="1" kern="0" dirty="0">
                <a:solidFill>
                  <a:srgbClr val="FFFFFF"/>
                </a:solidFill>
                <a:latin typeface="Arial"/>
                <a:cs typeface="Arial"/>
              </a:rPr>
              <a:t>largement</a:t>
            </a:r>
            <a:r>
              <a:rPr sz="927" b="1" kern="0" spc="71" dirty="0">
                <a:solidFill>
                  <a:srgbClr val="FFFFFF"/>
                </a:solidFill>
                <a:latin typeface="Arial"/>
                <a:cs typeface="Arial"/>
              </a:rPr>
              <a:t> </a:t>
            </a:r>
            <a:r>
              <a:rPr sz="927" b="1" kern="0" spc="-9" dirty="0">
                <a:solidFill>
                  <a:srgbClr val="FFFFFF"/>
                </a:solidFill>
                <a:latin typeface="Arial"/>
                <a:cs typeface="Arial"/>
              </a:rPr>
              <a:t>reconnues</a:t>
            </a:r>
            <a:r>
              <a:rPr sz="927" b="1" kern="0" spc="441" dirty="0">
                <a:solidFill>
                  <a:srgbClr val="FFFFFF"/>
                </a:solidFill>
                <a:latin typeface="Arial"/>
                <a:cs typeface="Arial"/>
              </a:rPr>
              <a:t> </a:t>
            </a:r>
            <a:r>
              <a:rPr sz="927" b="1" kern="0" dirty="0">
                <a:solidFill>
                  <a:srgbClr val="FFFFFF"/>
                </a:solidFill>
                <a:latin typeface="Arial"/>
                <a:cs typeface="Arial"/>
              </a:rPr>
              <a:t>des</a:t>
            </a:r>
            <a:r>
              <a:rPr sz="927" b="1" kern="0" spc="44" dirty="0">
                <a:solidFill>
                  <a:srgbClr val="FFFFFF"/>
                </a:solidFill>
                <a:latin typeface="Arial"/>
                <a:cs typeface="Arial"/>
              </a:rPr>
              <a:t> </a:t>
            </a:r>
            <a:r>
              <a:rPr sz="927" b="1" kern="0" dirty="0">
                <a:solidFill>
                  <a:srgbClr val="FFFFFF"/>
                </a:solidFill>
                <a:latin typeface="Arial"/>
                <a:cs typeface="Arial"/>
              </a:rPr>
              <a:t>programmes</a:t>
            </a:r>
            <a:r>
              <a:rPr sz="927" b="1" kern="0" spc="57" dirty="0">
                <a:solidFill>
                  <a:srgbClr val="FFFFFF"/>
                </a:solidFill>
                <a:latin typeface="Arial"/>
                <a:cs typeface="Arial"/>
              </a:rPr>
              <a:t> </a:t>
            </a:r>
            <a:r>
              <a:rPr sz="927" b="1" kern="0" dirty="0">
                <a:solidFill>
                  <a:srgbClr val="FFFFFF"/>
                </a:solidFill>
                <a:latin typeface="Arial"/>
                <a:cs typeface="Arial"/>
              </a:rPr>
              <a:t>de</a:t>
            </a:r>
            <a:r>
              <a:rPr sz="927" b="1" kern="0" spc="40" dirty="0">
                <a:solidFill>
                  <a:srgbClr val="FFFFFF"/>
                </a:solidFill>
                <a:latin typeface="Arial"/>
                <a:cs typeface="Arial"/>
              </a:rPr>
              <a:t> </a:t>
            </a:r>
            <a:r>
              <a:rPr sz="927" b="1" kern="0" dirty="0">
                <a:solidFill>
                  <a:srgbClr val="FFFFFF"/>
                </a:solidFill>
                <a:latin typeface="Arial"/>
                <a:cs typeface="Arial"/>
              </a:rPr>
              <a:t>vaccination,</a:t>
            </a:r>
            <a:r>
              <a:rPr sz="927" b="1" kern="0" spc="84" dirty="0">
                <a:solidFill>
                  <a:srgbClr val="FFFFFF"/>
                </a:solidFill>
                <a:latin typeface="Arial"/>
                <a:cs typeface="Arial"/>
              </a:rPr>
              <a:t> </a:t>
            </a:r>
            <a:r>
              <a:rPr sz="927" b="1" kern="0" dirty="0">
                <a:solidFill>
                  <a:srgbClr val="FFFFFF"/>
                </a:solidFill>
                <a:latin typeface="Arial"/>
                <a:cs typeface="Arial"/>
              </a:rPr>
              <a:t>il</a:t>
            </a:r>
            <a:r>
              <a:rPr sz="927" b="1" kern="0" spc="18" dirty="0">
                <a:solidFill>
                  <a:srgbClr val="FFFFFF"/>
                </a:solidFill>
                <a:latin typeface="Arial"/>
                <a:cs typeface="Arial"/>
              </a:rPr>
              <a:t> </a:t>
            </a:r>
            <a:r>
              <a:rPr sz="927" b="1" kern="0" dirty="0">
                <a:solidFill>
                  <a:srgbClr val="FFFFFF"/>
                </a:solidFill>
                <a:latin typeface="Arial"/>
                <a:cs typeface="Arial"/>
              </a:rPr>
              <a:t>est</a:t>
            </a:r>
            <a:r>
              <a:rPr sz="927" b="1" kern="0" spc="49" dirty="0">
                <a:solidFill>
                  <a:srgbClr val="FFFFFF"/>
                </a:solidFill>
                <a:latin typeface="Arial"/>
                <a:cs typeface="Arial"/>
              </a:rPr>
              <a:t> </a:t>
            </a:r>
            <a:r>
              <a:rPr sz="927" b="1" kern="0" dirty="0">
                <a:solidFill>
                  <a:srgbClr val="FFFFFF"/>
                </a:solidFill>
                <a:latin typeface="Arial"/>
                <a:cs typeface="Arial"/>
              </a:rPr>
              <a:t>possible</a:t>
            </a:r>
            <a:r>
              <a:rPr sz="927" b="1" kern="0" spc="71" dirty="0">
                <a:solidFill>
                  <a:srgbClr val="FFFFFF"/>
                </a:solidFill>
                <a:latin typeface="Arial"/>
                <a:cs typeface="Arial"/>
              </a:rPr>
              <a:t> </a:t>
            </a:r>
            <a:r>
              <a:rPr sz="927" b="1" kern="0" spc="-22" dirty="0">
                <a:solidFill>
                  <a:srgbClr val="FFFFFF"/>
                </a:solidFill>
                <a:latin typeface="Arial"/>
                <a:cs typeface="Arial"/>
              </a:rPr>
              <a:t>de </a:t>
            </a:r>
            <a:r>
              <a:rPr sz="927" b="1" kern="0" dirty="0">
                <a:solidFill>
                  <a:srgbClr val="FFFFFF"/>
                </a:solidFill>
                <a:latin typeface="Arial"/>
                <a:cs typeface="Arial"/>
              </a:rPr>
              <a:t>s'appuyer</a:t>
            </a:r>
            <a:r>
              <a:rPr sz="927" b="1" kern="0" spc="66" dirty="0">
                <a:solidFill>
                  <a:srgbClr val="FFFFFF"/>
                </a:solidFill>
                <a:latin typeface="Arial"/>
                <a:cs typeface="Arial"/>
              </a:rPr>
              <a:t> </a:t>
            </a:r>
            <a:r>
              <a:rPr sz="927" b="1" kern="0" dirty="0">
                <a:solidFill>
                  <a:srgbClr val="FFFFFF"/>
                </a:solidFill>
                <a:latin typeface="Arial"/>
                <a:cs typeface="Arial"/>
              </a:rPr>
              <a:t>sur</a:t>
            </a:r>
            <a:r>
              <a:rPr sz="927" b="1" kern="0" spc="22" dirty="0">
                <a:solidFill>
                  <a:srgbClr val="FFFFFF"/>
                </a:solidFill>
                <a:latin typeface="Arial"/>
                <a:cs typeface="Arial"/>
              </a:rPr>
              <a:t> </a:t>
            </a:r>
            <a:r>
              <a:rPr sz="927" b="1" kern="0" dirty="0">
                <a:solidFill>
                  <a:srgbClr val="FFFFFF"/>
                </a:solidFill>
                <a:latin typeface="Arial"/>
                <a:cs typeface="Arial"/>
              </a:rPr>
              <a:t>cette</a:t>
            </a:r>
            <a:r>
              <a:rPr sz="927" b="1" kern="0" spc="40" dirty="0">
                <a:solidFill>
                  <a:srgbClr val="FFFFFF"/>
                </a:solidFill>
                <a:latin typeface="Arial"/>
                <a:cs typeface="Arial"/>
              </a:rPr>
              <a:t> </a:t>
            </a:r>
            <a:r>
              <a:rPr sz="927" b="1" kern="0" dirty="0">
                <a:solidFill>
                  <a:srgbClr val="FFFFFF"/>
                </a:solidFill>
                <a:latin typeface="Arial"/>
                <a:cs typeface="Arial"/>
              </a:rPr>
              <a:t>expérience</a:t>
            </a:r>
            <a:r>
              <a:rPr sz="927" b="1" kern="0" spc="66" dirty="0">
                <a:solidFill>
                  <a:srgbClr val="FFFFFF"/>
                </a:solidFill>
                <a:latin typeface="Arial"/>
                <a:cs typeface="Arial"/>
              </a:rPr>
              <a:t> </a:t>
            </a:r>
            <a:r>
              <a:rPr sz="927" b="1" kern="0" dirty="0">
                <a:solidFill>
                  <a:srgbClr val="FFFFFF"/>
                </a:solidFill>
                <a:latin typeface="Arial"/>
                <a:cs typeface="Arial"/>
              </a:rPr>
              <a:t>pour</a:t>
            </a:r>
            <a:r>
              <a:rPr sz="927" b="1" kern="0" spc="49" dirty="0">
                <a:solidFill>
                  <a:srgbClr val="FFFFFF"/>
                </a:solidFill>
                <a:latin typeface="Arial"/>
                <a:cs typeface="Arial"/>
              </a:rPr>
              <a:t> </a:t>
            </a:r>
            <a:r>
              <a:rPr sz="927" b="1" kern="0" dirty="0">
                <a:solidFill>
                  <a:srgbClr val="FFFFFF"/>
                </a:solidFill>
                <a:latin typeface="Arial"/>
                <a:cs typeface="Arial"/>
              </a:rPr>
              <a:t>en</a:t>
            </a:r>
            <a:r>
              <a:rPr sz="927" b="1" kern="0" spc="31" dirty="0">
                <a:solidFill>
                  <a:srgbClr val="FFFFFF"/>
                </a:solidFill>
                <a:latin typeface="Arial"/>
                <a:cs typeface="Arial"/>
              </a:rPr>
              <a:t> </a:t>
            </a:r>
            <a:r>
              <a:rPr sz="927" b="1" kern="0" dirty="0">
                <a:solidFill>
                  <a:srgbClr val="FFFFFF"/>
                </a:solidFill>
                <a:latin typeface="Arial"/>
                <a:cs typeface="Arial"/>
              </a:rPr>
              <a:t>faire</a:t>
            </a:r>
            <a:r>
              <a:rPr sz="927" b="1" kern="0" spc="22" dirty="0">
                <a:solidFill>
                  <a:srgbClr val="FFFFFF"/>
                </a:solidFill>
                <a:latin typeface="Arial"/>
                <a:cs typeface="Arial"/>
              </a:rPr>
              <a:t> </a:t>
            </a:r>
            <a:r>
              <a:rPr sz="927" b="1" kern="0" spc="-9" dirty="0">
                <a:solidFill>
                  <a:srgbClr val="FFFFFF"/>
                </a:solidFill>
                <a:latin typeface="Arial"/>
                <a:cs typeface="Arial"/>
              </a:rPr>
              <a:t>bénéficier </a:t>
            </a:r>
            <a:r>
              <a:rPr sz="927" b="1" kern="0" dirty="0">
                <a:solidFill>
                  <a:srgbClr val="FFFFFF"/>
                </a:solidFill>
                <a:latin typeface="Arial"/>
                <a:cs typeface="Arial"/>
              </a:rPr>
              <a:t>d'autres</a:t>
            </a:r>
            <a:r>
              <a:rPr sz="927" b="1" kern="0" spc="57" dirty="0">
                <a:solidFill>
                  <a:srgbClr val="FFFFFF"/>
                </a:solidFill>
                <a:latin typeface="Arial"/>
                <a:cs typeface="Arial"/>
              </a:rPr>
              <a:t> </a:t>
            </a:r>
            <a:r>
              <a:rPr sz="927" b="1" kern="0" dirty="0">
                <a:solidFill>
                  <a:srgbClr val="FFFFFF"/>
                </a:solidFill>
                <a:latin typeface="Arial"/>
                <a:cs typeface="Arial"/>
              </a:rPr>
              <a:t>programmes</a:t>
            </a:r>
            <a:r>
              <a:rPr sz="927" b="1" kern="0" spc="66" dirty="0">
                <a:solidFill>
                  <a:srgbClr val="FFFFFF"/>
                </a:solidFill>
                <a:latin typeface="Arial"/>
                <a:cs typeface="Arial"/>
              </a:rPr>
              <a:t> </a:t>
            </a:r>
            <a:r>
              <a:rPr sz="927" b="1" kern="0" dirty="0">
                <a:solidFill>
                  <a:srgbClr val="FFFFFF"/>
                </a:solidFill>
                <a:latin typeface="Arial"/>
                <a:cs typeface="Arial"/>
              </a:rPr>
              <a:t>de</a:t>
            </a:r>
            <a:r>
              <a:rPr sz="927" b="1" kern="0" spc="31" dirty="0">
                <a:solidFill>
                  <a:srgbClr val="FFFFFF"/>
                </a:solidFill>
                <a:latin typeface="Arial"/>
                <a:cs typeface="Arial"/>
              </a:rPr>
              <a:t> </a:t>
            </a:r>
            <a:r>
              <a:rPr sz="927" b="1" kern="0" spc="-18" dirty="0">
                <a:solidFill>
                  <a:srgbClr val="FFFFFF"/>
                </a:solidFill>
                <a:latin typeface="Arial"/>
                <a:cs typeface="Arial"/>
              </a:rPr>
              <a:t>SSP.</a:t>
            </a:r>
            <a:endParaRPr sz="927" kern="0">
              <a:solidFill>
                <a:sysClr val="windowText" lastClr="000000"/>
              </a:solidFill>
              <a:latin typeface="Arial"/>
              <a:cs typeface="Arial"/>
            </a:endParaRPr>
          </a:p>
        </p:txBody>
      </p:sp>
      <p:sp>
        <p:nvSpPr>
          <p:cNvPr id="7" name="object 7"/>
          <p:cNvSpPr txBox="1"/>
          <p:nvPr/>
        </p:nvSpPr>
        <p:spPr>
          <a:xfrm>
            <a:off x="2359979" y="3748592"/>
            <a:ext cx="7766797" cy="1768154"/>
          </a:xfrm>
          <a:prstGeom prst="rect">
            <a:avLst/>
          </a:prstGeom>
        </p:spPr>
        <p:txBody>
          <a:bodyPr vert="horz" wrap="square" lIns="0" tIns="10646" rIns="0" bIns="0" rtlCol="0">
            <a:spAutoFit/>
          </a:bodyPr>
          <a:lstStyle/>
          <a:p>
            <a:pPr marL="11206" marR="62196" defTabSz="806867">
              <a:lnSpc>
                <a:spcPct val="100299"/>
              </a:lnSpc>
              <a:spcBef>
                <a:spcPts val="84"/>
              </a:spcBef>
            </a:pPr>
            <a:r>
              <a:rPr sz="1015" kern="0" dirty="0">
                <a:solidFill>
                  <a:sysClr val="windowText" lastClr="000000"/>
                </a:solidFill>
                <a:latin typeface="Arial"/>
                <a:cs typeface="Arial"/>
              </a:rPr>
              <a:t>Les</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responsables</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du</a:t>
            </a:r>
            <a:r>
              <a:rPr sz="1015" kern="0" spc="-31" dirty="0">
                <a:solidFill>
                  <a:sysClr val="windowText" lastClr="000000"/>
                </a:solidFill>
                <a:latin typeface="Arial"/>
                <a:cs typeface="Arial"/>
              </a:rPr>
              <a:t> </a:t>
            </a:r>
            <a:r>
              <a:rPr sz="1015" kern="0" dirty="0">
                <a:solidFill>
                  <a:sysClr val="windowText" lastClr="000000"/>
                </a:solidFill>
                <a:latin typeface="Arial"/>
                <a:cs typeface="Arial"/>
              </a:rPr>
              <a:t>PEV,</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qui</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reconnaissent</a:t>
            </a:r>
            <a:r>
              <a:rPr sz="1015" kern="0" spc="9" dirty="0">
                <a:solidFill>
                  <a:sysClr val="windowText" lastClr="000000"/>
                </a:solidFill>
                <a:latin typeface="Arial"/>
                <a:cs typeface="Arial"/>
              </a:rPr>
              <a:t> </a:t>
            </a:r>
            <a:r>
              <a:rPr sz="1015" kern="0" dirty="0">
                <a:solidFill>
                  <a:sysClr val="windowText" lastClr="000000"/>
                </a:solidFill>
                <a:latin typeface="Arial"/>
                <a:cs typeface="Arial"/>
              </a:rPr>
              <a:t>et</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exploitent</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déjà</a:t>
            </a:r>
            <a:r>
              <a:rPr sz="1015" kern="0" spc="-31" dirty="0">
                <a:solidFill>
                  <a:sysClr val="windowText" lastClr="000000"/>
                </a:solidFill>
                <a:latin typeface="Arial"/>
                <a:cs typeface="Arial"/>
              </a:rPr>
              <a:t> </a:t>
            </a:r>
            <a:r>
              <a:rPr sz="1015" kern="0" dirty="0">
                <a:solidFill>
                  <a:sysClr val="windowText" lastClr="000000"/>
                </a:solidFill>
                <a:latin typeface="Arial"/>
                <a:cs typeface="Arial"/>
              </a:rPr>
              <a:t>les</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synergies</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entre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le</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renforcement</a:t>
            </a:r>
            <a:r>
              <a:rPr sz="1015" kern="0" spc="-35" dirty="0">
                <a:solidFill>
                  <a:sysClr val="windowText" lastClr="000000"/>
                </a:solidFill>
                <a:latin typeface="Arial"/>
                <a:cs typeface="Arial"/>
              </a:rPr>
              <a:t> </a:t>
            </a:r>
            <a:r>
              <a:rPr sz="1015" kern="0" dirty="0">
                <a:solidFill>
                  <a:sysClr val="windowText" lastClr="000000"/>
                </a:solidFill>
                <a:latin typeface="Arial"/>
                <a:cs typeface="Arial"/>
              </a:rPr>
              <a:t>du</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système</a:t>
            </a:r>
            <a:r>
              <a:rPr sz="1015" kern="0" spc="-40"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vaccination</a:t>
            </a:r>
            <a:r>
              <a:rPr sz="1015" kern="0" spc="9" dirty="0">
                <a:solidFill>
                  <a:sysClr val="windowText" lastClr="000000"/>
                </a:solidFill>
                <a:latin typeface="Arial"/>
                <a:cs typeface="Arial"/>
              </a:rPr>
              <a:t> </a:t>
            </a:r>
            <a:r>
              <a:rPr sz="1015" kern="0" dirty="0">
                <a:solidFill>
                  <a:sysClr val="windowText" lastClr="000000"/>
                </a:solidFill>
                <a:latin typeface="Arial"/>
                <a:cs typeface="Arial"/>
              </a:rPr>
              <a:t>et</a:t>
            </a:r>
            <a:r>
              <a:rPr sz="1015" kern="0" spc="-18" dirty="0">
                <a:solidFill>
                  <a:sysClr val="windowText" lastClr="000000"/>
                </a:solidFill>
                <a:latin typeface="Arial"/>
                <a:cs typeface="Arial"/>
              </a:rPr>
              <a:t> </a:t>
            </a:r>
            <a:r>
              <a:rPr sz="1015" kern="0" spc="-22" dirty="0">
                <a:solidFill>
                  <a:sysClr val="windowText" lastClr="000000"/>
                </a:solidFill>
                <a:latin typeface="Arial"/>
                <a:cs typeface="Arial"/>
              </a:rPr>
              <a:t>les </a:t>
            </a:r>
            <a:r>
              <a:rPr sz="1015" kern="0" dirty="0">
                <a:solidFill>
                  <a:sysClr val="windowText" lastClr="000000"/>
                </a:solidFill>
                <a:latin typeface="Arial"/>
                <a:cs typeface="Arial"/>
              </a:rPr>
              <a:t>SSP,</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sont</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des</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champions</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naturels</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des</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SSP,</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compte</a:t>
            </a:r>
            <a:r>
              <a:rPr sz="1015" kern="0" spc="-35" dirty="0">
                <a:solidFill>
                  <a:sysClr val="windowText" lastClr="000000"/>
                </a:solidFill>
                <a:latin typeface="Arial"/>
                <a:cs typeface="Arial"/>
              </a:rPr>
              <a:t> </a:t>
            </a:r>
            <a:r>
              <a:rPr sz="1015" kern="0" dirty="0">
                <a:solidFill>
                  <a:sysClr val="windowText" lastClr="000000"/>
                </a:solidFill>
                <a:latin typeface="Arial"/>
                <a:cs typeface="Arial"/>
              </a:rPr>
              <a:t>tenu</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leur</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expérience</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du</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positionnement</a:t>
            </a:r>
            <a:r>
              <a:rPr sz="1015" kern="0" spc="-9" dirty="0">
                <a:solidFill>
                  <a:sysClr val="windowText" lastClr="000000"/>
                </a:solidFill>
                <a:latin typeface="Arial"/>
                <a:cs typeface="Arial"/>
              </a:rPr>
              <a:t> </a:t>
            </a:r>
            <a:r>
              <a:rPr sz="1015" kern="0" dirty="0">
                <a:solidFill>
                  <a:sysClr val="windowText" lastClr="000000"/>
                </a:solidFill>
                <a:latin typeface="Arial"/>
                <a:cs typeface="Arial"/>
              </a:rPr>
              <a:t>des</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personnes</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au</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centre</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des</a:t>
            </a:r>
            <a:r>
              <a:rPr sz="1015" kern="0" spc="-13" dirty="0">
                <a:solidFill>
                  <a:sysClr val="windowText" lastClr="000000"/>
                </a:solidFill>
                <a:latin typeface="Arial"/>
                <a:cs typeface="Arial"/>
              </a:rPr>
              <a:t> </a:t>
            </a:r>
            <a:r>
              <a:rPr sz="1015" kern="0" spc="-9" dirty="0">
                <a:solidFill>
                  <a:sysClr val="windowText" lastClr="000000"/>
                </a:solidFill>
                <a:latin typeface="Arial"/>
                <a:cs typeface="Arial"/>
              </a:rPr>
              <a:t>services </a:t>
            </a:r>
            <a:r>
              <a:rPr sz="1015" kern="0" dirty="0">
                <a:solidFill>
                  <a:sysClr val="windowText" lastClr="000000"/>
                </a:solidFill>
                <a:latin typeface="Arial"/>
                <a:cs typeface="Arial"/>
              </a:rPr>
              <a:t>de</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santé</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et</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la</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promotion</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l’action</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multisectorielle.</a:t>
            </a:r>
            <a:r>
              <a:rPr sz="1015" kern="0" spc="-4" dirty="0">
                <a:solidFill>
                  <a:sysClr val="windowText" lastClr="000000"/>
                </a:solidFill>
                <a:latin typeface="Arial"/>
                <a:cs typeface="Arial"/>
              </a:rPr>
              <a:t> </a:t>
            </a:r>
            <a:r>
              <a:rPr lang="fr-CH" sz="1015" kern="0" spc="-4" dirty="0">
                <a:solidFill>
                  <a:sysClr val="windowText" lastClr="000000"/>
                </a:solidFill>
                <a:latin typeface="Arial"/>
                <a:cs typeface="Arial"/>
              </a:rPr>
              <a:t>Le </a:t>
            </a:r>
            <a:r>
              <a:rPr sz="1015" kern="0" dirty="0">
                <a:solidFill>
                  <a:sysClr val="windowText" lastClr="000000"/>
                </a:solidFill>
                <a:latin typeface="Arial"/>
                <a:cs typeface="Arial"/>
              </a:rPr>
              <a:t>cadre</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SSP</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vise</a:t>
            </a:r>
            <a:r>
              <a:rPr sz="1015" kern="0" spc="-4" dirty="0">
                <a:solidFill>
                  <a:sysClr val="windowText" lastClr="000000"/>
                </a:solidFill>
                <a:latin typeface="Arial"/>
                <a:cs typeface="Arial"/>
              </a:rPr>
              <a:t> </a:t>
            </a:r>
            <a:r>
              <a:rPr sz="1015" kern="0" spc="-44" dirty="0">
                <a:solidFill>
                  <a:sysClr val="windowText" lastClr="000000"/>
                </a:solidFill>
                <a:latin typeface="Arial"/>
                <a:cs typeface="Arial"/>
              </a:rPr>
              <a:t>à </a:t>
            </a:r>
            <a:r>
              <a:rPr sz="1015" kern="0" dirty="0">
                <a:solidFill>
                  <a:sysClr val="windowText" lastClr="000000"/>
                </a:solidFill>
                <a:latin typeface="Arial"/>
                <a:cs typeface="Arial"/>
              </a:rPr>
              <a:t>montrer</a:t>
            </a:r>
            <a:r>
              <a:rPr sz="1015" kern="0" spc="-40" dirty="0">
                <a:solidFill>
                  <a:sysClr val="windowText" lastClr="000000"/>
                </a:solidFill>
                <a:latin typeface="Arial"/>
                <a:cs typeface="Arial"/>
              </a:rPr>
              <a:t> </a:t>
            </a:r>
            <a:r>
              <a:rPr sz="1015" kern="0" dirty="0">
                <a:solidFill>
                  <a:sysClr val="windowText" lastClr="000000"/>
                </a:solidFill>
                <a:latin typeface="Arial"/>
                <a:cs typeface="Arial"/>
              </a:rPr>
              <a:t>les</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possibilités</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tirer</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parti</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9" dirty="0">
                <a:solidFill>
                  <a:sysClr val="windowText" lastClr="000000"/>
                </a:solidFill>
                <a:latin typeface="Arial"/>
                <a:cs typeface="Arial"/>
              </a:rPr>
              <a:t> </a:t>
            </a:r>
            <a:r>
              <a:rPr sz="1015" kern="0" dirty="0">
                <a:solidFill>
                  <a:sysClr val="windowText" lastClr="000000"/>
                </a:solidFill>
                <a:latin typeface="Arial"/>
                <a:cs typeface="Arial"/>
              </a:rPr>
              <a:t>la</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vaccination</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pour</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contribuer</a:t>
            </a:r>
            <a:r>
              <a:rPr sz="1015" kern="0" spc="-9" dirty="0">
                <a:solidFill>
                  <a:sysClr val="windowText" lastClr="000000"/>
                </a:solidFill>
                <a:latin typeface="Arial"/>
                <a:cs typeface="Arial"/>
              </a:rPr>
              <a:t> </a:t>
            </a:r>
            <a:r>
              <a:rPr sz="1015" kern="0" dirty="0">
                <a:solidFill>
                  <a:sysClr val="windowText" lastClr="000000"/>
                </a:solidFill>
                <a:latin typeface="Arial"/>
                <a:cs typeface="Arial"/>
              </a:rPr>
              <a:t>à</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des</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SSP</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solides</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et</a:t>
            </a:r>
            <a:r>
              <a:rPr sz="1015" kern="0" spc="-26" dirty="0">
                <a:solidFill>
                  <a:sysClr val="windowText" lastClr="000000"/>
                </a:solidFill>
                <a:latin typeface="Arial"/>
                <a:cs typeface="Arial"/>
              </a:rPr>
              <a:t> </a:t>
            </a:r>
            <a:r>
              <a:rPr sz="1015" kern="0" spc="-9" dirty="0">
                <a:solidFill>
                  <a:sysClr val="windowText" lastClr="000000"/>
                </a:solidFill>
                <a:latin typeface="Arial"/>
                <a:cs typeface="Arial"/>
              </a:rPr>
              <a:t>renforcés.</a:t>
            </a:r>
            <a:endParaRPr sz="1015" kern="0" dirty="0">
              <a:solidFill>
                <a:sysClr val="windowText" lastClr="000000"/>
              </a:solidFill>
              <a:latin typeface="Arial"/>
              <a:cs typeface="Arial"/>
            </a:endParaRPr>
          </a:p>
          <a:p>
            <a:pPr marL="11206" defTabSz="806867">
              <a:spcBef>
                <a:spcPts val="732"/>
              </a:spcBef>
            </a:pPr>
            <a:r>
              <a:rPr sz="1015" b="1" kern="0" dirty="0">
                <a:solidFill>
                  <a:sysClr val="windowText" lastClr="000000"/>
                </a:solidFill>
                <a:latin typeface="Arial"/>
                <a:cs typeface="Arial"/>
              </a:rPr>
              <a:t>Ces</a:t>
            </a:r>
            <a:r>
              <a:rPr sz="1015" b="1" kern="0" spc="-26" dirty="0">
                <a:solidFill>
                  <a:sysClr val="windowText" lastClr="000000"/>
                </a:solidFill>
                <a:latin typeface="Arial"/>
                <a:cs typeface="Arial"/>
              </a:rPr>
              <a:t> </a:t>
            </a:r>
            <a:r>
              <a:rPr sz="1015" b="1" kern="0" dirty="0">
                <a:solidFill>
                  <a:sysClr val="windowText" lastClr="000000"/>
                </a:solidFill>
                <a:latin typeface="Arial"/>
                <a:cs typeface="Arial"/>
              </a:rPr>
              <a:t>ressources</a:t>
            </a:r>
            <a:r>
              <a:rPr sz="1015" b="1" kern="0" spc="-22" dirty="0">
                <a:solidFill>
                  <a:sysClr val="windowText" lastClr="000000"/>
                </a:solidFill>
                <a:latin typeface="Arial"/>
                <a:cs typeface="Arial"/>
              </a:rPr>
              <a:t> </a:t>
            </a:r>
            <a:r>
              <a:rPr sz="1015" b="1" kern="0" dirty="0">
                <a:solidFill>
                  <a:sysClr val="windowText" lastClr="000000"/>
                </a:solidFill>
                <a:latin typeface="Arial"/>
                <a:cs typeface="Arial"/>
              </a:rPr>
              <a:t>peuvent</a:t>
            </a:r>
            <a:r>
              <a:rPr sz="1015" b="1" kern="0" spc="-40" dirty="0">
                <a:solidFill>
                  <a:sysClr val="windowText" lastClr="000000"/>
                </a:solidFill>
                <a:latin typeface="Arial"/>
                <a:cs typeface="Arial"/>
              </a:rPr>
              <a:t> </a:t>
            </a:r>
            <a:r>
              <a:rPr sz="1015" b="1" kern="0" dirty="0">
                <a:solidFill>
                  <a:sysClr val="windowText" lastClr="000000"/>
                </a:solidFill>
                <a:latin typeface="Arial"/>
                <a:cs typeface="Arial"/>
              </a:rPr>
              <a:t>être</a:t>
            </a:r>
            <a:r>
              <a:rPr sz="1015" b="1" kern="0" spc="-18" dirty="0">
                <a:solidFill>
                  <a:sysClr val="windowText" lastClr="000000"/>
                </a:solidFill>
                <a:latin typeface="Arial"/>
                <a:cs typeface="Arial"/>
              </a:rPr>
              <a:t> </a:t>
            </a:r>
            <a:r>
              <a:rPr sz="1015" b="1" kern="0" dirty="0">
                <a:solidFill>
                  <a:sysClr val="windowText" lastClr="000000"/>
                </a:solidFill>
                <a:latin typeface="Arial"/>
                <a:cs typeface="Arial"/>
              </a:rPr>
              <a:t>utilisées</a:t>
            </a:r>
            <a:r>
              <a:rPr sz="1015" b="1" kern="0" spc="-49" dirty="0">
                <a:solidFill>
                  <a:sysClr val="windowText" lastClr="000000"/>
                </a:solidFill>
                <a:latin typeface="Arial"/>
                <a:cs typeface="Arial"/>
              </a:rPr>
              <a:t> </a:t>
            </a:r>
            <a:r>
              <a:rPr sz="1015" b="1" kern="0" dirty="0">
                <a:solidFill>
                  <a:sysClr val="windowText" lastClr="000000"/>
                </a:solidFill>
                <a:latin typeface="Arial"/>
                <a:cs typeface="Arial"/>
              </a:rPr>
              <a:t>pour</a:t>
            </a:r>
            <a:r>
              <a:rPr sz="1015" b="1" kern="0" spc="-40" dirty="0">
                <a:solidFill>
                  <a:sysClr val="windowText" lastClr="000000"/>
                </a:solidFill>
                <a:latin typeface="Arial"/>
                <a:cs typeface="Arial"/>
              </a:rPr>
              <a:t> </a:t>
            </a:r>
            <a:r>
              <a:rPr sz="1015" b="1" kern="0" dirty="0">
                <a:solidFill>
                  <a:sysClr val="windowText" lastClr="000000"/>
                </a:solidFill>
                <a:latin typeface="Arial"/>
                <a:cs typeface="Arial"/>
              </a:rPr>
              <a:t>éclairer</a:t>
            </a:r>
            <a:r>
              <a:rPr sz="1015" b="1" kern="0" spc="-18" dirty="0">
                <a:solidFill>
                  <a:sysClr val="windowText" lastClr="000000"/>
                </a:solidFill>
                <a:latin typeface="Arial"/>
                <a:cs typeface="Arial"/>
              </a:rPr>
              <a:t> </a:t>
            </a:r>
            <a:r>
              <a:rPr sz="1015" b="1" kern="0" spc="-44" dirty="0">
                <a:solidFill>
                  <a:sysClr val="windowText" lastClr="000000"/>
                </a:solidFill>
                <a:latin typeface="Arial"/>
                <a:cs typeface="Arial"/>
              </a:rPr>
              <a:t>:</a:t>
            </a:r>
            <a:endParaRPr sz="1015" kern="0" dirty="0">
              <a:solidFill>
                <a:sysClr val="windowText" lastClr="000000"/>
              </a:solidFill>
              <a:latin typeface="Arial"/>
              <a:cs typeface="Arial"/>
            </a:endParaRPr>
          </a:p>
          <a:p>
            <a:pPr marL="177623" marR="196674" indent="-166977" defTabSz="806867">
              <a:lnSpc>
                <a:spcPct val="100800"/>
              </a:lnSpc>
              <a:spcBef>
                <a:spcPts val="361"/>
              </a:spcBef>
              <a:buFontTx/>
              <a:buChar char="•"/>
              <a:tabLst>
                <a:tab pos="177623" algn="l"/>
              </a:tabLst>
            </a:pPr>
            <a:r>
              <a:rPr sz="1015" kern="0" dirty="0">
                <a:solidFill>
                  <a:sysClr val="windowText" lastClr="000000"/>
                </a:solidFill>
                <a:latin typeface="Arial"/>
                <a:cs typeface="Arial"/>
              </a:rPr>
              <a:t>le</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plaidoyer</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auprès</a:t>
            </a:r>
            <a:r>
              <a:rPr sz="1015" kern="0" spc="-9" dirty="0">
                <a:solidFill>
                  <a:sysClr val="windowText" lastClr="000000"/>
                </a:solidFill>
                <a:latin typeface="Arial"/>
                <a:cs typeface="Arial"/>
              </a:rPr>
              <a:t> </a:t>
            </a:r>
            <a:r>
              <a:rPr sz="1015" kern="0" dirty="0">
                <a:solidFill>
                  <a:sysClr val="windowText" lastClr="000000"/>
                </a:solidFill>
                <a:latin typeface="Arial"/>
                <a:cs typeface="Arial"/>
              </a:rPr>
              <a:t>des</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responsables</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des</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programmes</a:t>
            </a:r>
            <a:r>
              <a:rPr sz="1015" kern="0" spc="-49"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vaccination</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et</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du</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ministère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la</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santé</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sur</a:t>
            </a:r>
            <a:r>
              <a:rPr sz="1015" kern="0" spc="-9" dirty="0">
                <a:solidFill>
                  <a:sysClr val="windowText" lastClr="000000"/>
                </a:solidFill>
                <a:latin typeface="Arial"/>
                <a:cs typeface="Arial"/>
              </a:rPr>
              <a:t> </a:t>
            </a:r>
            <a:r>
              <a:rPr sz="1015" kern="0" dirty="0">
                <a:solidFill>
                  <a:sysClr val="windowText" lastClr="000000"/>
                </a:solidFill>
                <a:latin typeface="Arial"/>
                <a:cs typeface="Arial"/>
              </a:rPr>
              <a:t>le</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rôle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et</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la</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pertinence</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13" dirty="0">
                <a:solidFill>
                  <a:sysClr val="windowText" lastClr="000000"/>
                </a:solidFill>
                <a:latin typeface="Arial"/>
                <a:cs typeface="Arial"/>
              </a:rPr>
              <a:t> </a:t>
            </a:r>
            <a:r>
              <a:rPr sz="1015" kern="0" spc="-22" dirty="0">
                <a:solidFill>
                  <a:sysClr val="windowText" lastClr="000000"/>
                </a:solidFill>
                <a:latin typeface="Arial"/>
                <a:cs typeface="Arial"/>
              </a:rPr>
              <a:t>la </a:t>
            </a:r>
            <a:r>
              <a:rPr sz="1015" kern="0" dirty="0">
                <a:solidFill>
                  <a:sysClr val="windowText" lastClr="000000"/>
                </a:solidFill>
                <a:latin typeface="Arial"/>
                <a:cs typeface="Arial"/>
              </a:rPr>
              <a:t>vaccination</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pour</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renforcer</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les </a:t>
            </a:r>
            <a:r>
              <a:rPr sz="1015" kern="0" spc="-9" dirty="0">
                <a:solidFill>
                  <a:sysClr val="windowText" lastClr="000000"/>
                </a:solidFill>
                <a:latin typeface="Arial"/>
                <a:cs typeface="Arial"/>
              </a:rPr>
              <a:t>programmes</a:t>
            </a:r>
            <a:r>
              <a:rPr sz="1015" kern="0" spc="-44"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SSP</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et</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auprès</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des</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programmes</a:t>
            </a:r>
            <a:r>
              <a:rPr sz="1015" kern="0" spc="-49"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SSP</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pour</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renforcer</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la</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vaccination</a:t>
            </a:r>
            <a:r>
              <a:rPr sz="1015" kern="0" spc="13" dirty="0">
                <a:solidFill>
                  <a:sysClr val="windowText" lastClr="000000"/>
                </a:solidFill>
                <a:latin typeface="Arial"/>
                <a:cs typeface="Arial"/>
              </a:rPr>
              <a:t> </a:t>
            </a:r>
            <a:r>
              <a:rPr sz="1015" kern="0" spc="-44" dirty="0">
                <a:solidFill>
                  <a:sysClr val="windowText" lastClr="000000"/>
                </a:solidFill>
                <a:latin typeface="Arial"/>
                <a:cs typeface="Arial"/>
              </a:rPr>
              <a:t>;</a:t>
            </a:r>
            <a:endParaRPr sz="1015" kern="0" dirty="0">
              <a:solidFill>
                <a:sysClr val="windowText" lastClr="000000"/>
              </a:solidFill>
              <a:latin typeface="Arial"/>
              <a:cs typeface="Arial"/>
            </a:endParaRPr>
          </a:p>
          <a:p>
            <a:pPr marL="177623" marR="4483" indent="-166977" defTabSz="806867">
              <a:lnSpc>
                <a:spcPct val="100400"/>
              </a:lnSpc>
              <a:spcBef>
                <a:spcPts val="365"/>
              </a:spcBef>
              <a:buFontTx/>
              <a:buChar char="•"/>
              <a:tabLst>
                <a:tab pos="177623" algn="l"/>
              </a:tabLst>
            </a:pPr>
            <a:r>
              <a:rPr sz="1015" kern="0" dirty="0">
                <a:solidFill>
                  <a:sysClr val="windowText" lastClr="000000"/>
                </a:solidFill>
                <a:latin typeface="Arial"/>
                <a:cs typeface="Arial"/>
              </a:rPr>
              <a:t>les</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processus</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d'élaboration de</a:t>
            </a:r>
            <a:r>
              <a:rPr sz="1015" kern="0" spc="-31" dirty="0">
                <a:solidFill>
                  <a:sysClr val="windowText" lastClr="000000"/>
                </a:solidFill>
                <a:latin typeface="Arial"/>
                <a:cs typeface="Arial"/>
              </a:rPr>
              <a:t> </a:t>
            </a:r>
            <a:r>
              <a:rPr sz="1015" kern="0" dirty="0">
                <a:solidFill>
                  <a:sysClr val="windowText" lastClr="000000"/>
                </a:solidFill>
                <a:latin typeface="Arial"/>
                <a:cs typeface="Arial"/>
              </a:rPr>
              <a:t>stratégies</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(y</a:t>
            </a:r>
            <a:r>
              <a:rPr sz="1015" kern="0" spc="-31" dirty="0">
                <a:solidFill>
                  <a:sysClr val="windowText" lastClr="000000"/>
                </a:solidFill>
                <a:latin typeface="Arial"/>
                <a:cs typeface="Arial"/>
              </a:rPr>
              <a:t> </a:t>
            </a:r>
            <a:r>
              <a:rPr sz="1015" kern="0" dirty="0">
                <a:solidFill>
                  <a:sysClr val="windowText" lastClr="000000"/>
                </a:solidFill>
                <a:latin typeface="Arial"/>
                <a:cs typeface="Arial"/>
              </a:rPr>
              <a:t>compris</a:t>
            </a:r>
            <a:r>
              <a:rPr sz="1015" kern="0" spc="-35" dirty="0">
                <a:solidFill>
                  <a:sysClr val="windowText" lastClr="000000"/>
                </a:solidFill>
                <a:latin typeface="Arial"/>
                <a:cs typeface="Arial"/>
              </a:rPr>
              <a:t> </a:t>
            </a:r>
            <a:r>
              <a:rPr sz="1015" kern="0" dirty="0">
                <a:solidFill>
                  <a:sysClr val="windowText" lastClr="000000"/>
                </a:solidFill>
                <a:latin typeface="Arial"/>
                <a:cs typeface="Arial"/>
              </a:rPr>
              <a:t>les</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stratégies</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nationales</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de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vaccination</a:t>
            </a:r>
            <a:r>
              <a:rPr sz="1015" kern="0" spc="9" dirty="0">
                <a:solidFill>
                  <a:sysClr val="windowText" lastClr="000000"/>
                </a:solidFill>
                <a:latin typeface="Arial"/>
                <a:cs typeface="Arial"/>
              </a:rPr>
              <a:t> </a:t>
            </a:r>
            <a:r>
              <a:rPr sz="1015" kern="0" dirty="0">
                <a:solidFill>
                  <a:sysClr val="windowText" lastClr="000000"/>
                </a:solidFill>
                <a:latin typeface="Arial"/>
                <a:cs typeface="Arial"/>
              </a:rPr>
              <a:t>et</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la</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planification</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du</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portefeuille</a:t>
            </a:r>
            <a:r>
              <a:rPr sz="1015" kern="0" spc="-22" dirty="0">
                <a:solidFill>
                  <a:sysClr val="windowText" lastClr="000000"/>
                </a:solidFill>
                <a:latin typeface="Arial"/>
                <a:cs typeface="Arial"/>
              </a:rPr>
              <a:t> </a:t>
            </a:r>
            <a:r>
              <a:rPr sz="1015" kern="0" spc="-9" dirty="0">
                <a:solidFill>
                  <a:sysClr val="windowText" lastClr="000000"/>
                </a:solidFill>
                <a:latin typeface="Arial"/>
                <a:cs typeface="Arial"/>
              </a:rPr>
              <a:t>complet </a:t>
            </a:r>
            <a:r>
              <a:rPr sz="1015" kern="0" dirty="0">
                <a:solidFill>
                  <a:sysClr val="windowText" lastClr="000000"/>
                </a:solidFill>
                <a:latin typeface="Arial"/>
                <a:cs typeface="Arial"/>
              </a:rPr>
              <a:t>de</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Gavi)</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pour</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s'assurer</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que</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ces</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processus</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soient</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exploités</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pour</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inclure des</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objectifs</a:t>
            </a:r>
            <a:r>
              <a:rPr sz="1015" kern="0" spc="-31" dirty="0">
                <a:solidFill>
                  <a:sysClr val="windowText" lastClr="000000"/>
                </a:solidFill>
                <a:latin typeface="Arial"/>
                <a:cs typeface="Arial"/>
              </a:rPr>
              <a:t> </a:t>
            </a:r>
            <a:r>
              <a:rPr sz="1015" kern="0" dirty="0">
                <a:solidFill>
                  <a:sysClr val="windowText" lastClr="000000"/>
                </a:solidFill>
                <a:latin typeface="Arial"/>
                <a:cs typeface="Arial"/>
              </a:rPr>
              <a:t>et</a:t>
            </a:r>
            <a:r>
              <a:rPr sz="1015" kern="0" spc="-22" dirty="0">
                <a:solidFill>
                  <a:sysClr val="windowText" lastClr="000000"/>
                </a:solidFill>
                <a:latin typeface="Arial"/>
                <a:cs typeface="Arial"/>
              </a:rPr>
              <a:t> </a:t>
            </a:r>
            <a:r>
              <a:rPr sz="1015" kern="0" dirty="0">
                <a:solidFill>
                  <a:sysClr val="windowText" lastClr="000000"/>
                </a:solidFill>
                <a:latin typeface="Arial"/>
                <a:cs typeface="Arial"/>
              </a:rPr>
              <a:t>des</a:t>
            </a:r>
            <a:r>
              <a:rPr sz="1015" kern="0" spc="-26" dirty="0">
                <a:solidFill>
                  <a:sysClr val="windowText" lastClr="000000"/>
                </a:solidFill>
                <a:latin typeface="Arial"/>
                <a:cs typeface="Arial"/>
              </a:rPr>
              <a:t> </a:t>
            </a:r>
            <a:r>
              <a:rPr sz="1015" kern="0" dirty="0">
                <a:solidFill>
                  <a:sysClr val="windowText" lastClr="000000"/>
                </a:solidFill>
                <a:latin typeface="Arial"/>
                <a:cs typeface="Arial"/>
              </a:rPr>
              <a:t>activités</a:t>
            </a:r>
            <a:r>
              <a:rPr sz="1015" kern="0" spc="4" dirty="0">
                <a:solidFill>
                  <a:sysClr val="windowText" lastClr="000000"/>
                </a:solidFill>
                <a:latin typeface="Arial"/>
                <a:cs typeface="Arial"/>
              </a:rPr>
              <a:t> </a:t>
            </a:r>
            <a:r>
              <a:rPr sz="1015" kern="0" dirty="0">
                <a:solidFill>
                  <a:sysClr val="windowText" lastClr="000000"/>
                </a:solidFill>
                <a:latin typeface="Arial"/>
                <a:cs typeface="Arial"/>
              </a:rPr>
              <a:t>spécifiques</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susceptibles</a:t>
            </a:r>
            <a:r>
              <a:rPr sz="1015" kern="0" spc="-4" dirty="0">
                <a:solidFill>
                  <a:sysClr val="windowText" lastClr="000000"/>
                </a:solidFill>
                <a:latin typeface="Arial"/>
                <a:cs typeface="Arial"/>
              </a:rPr>
              <a:t> </a:t>
            </a:r>
            <a:r>
              <a:rPr sz="1015" kern="0" spc="-22" dirty="0">
                <a:solidFill>
                  <a:sysClr val="windowText" lastClr="000000"/>
                </a:solidFill>
                <a:latin typeface="Arial"/>
                <a:cs typeface="Arial"/>
              </a:rPr>
              <a:t>de </a:t>
            </a:r>
            <a:r>
              <a:rPr sz="1015" kern="0" dirty="0">
                <a:solidFill>
                  <a:sysClr val="windowText" lastClr="000000"/>
                </a:solidFill>
                <a:latin typeface="Arial"/>
                <a:cs typeface="Arial"/>
              </a:rPr>
              <a:t>renforcer</a:t>
            </a:r>
            <a:r>
              <a:rPr sz="1015" kern="0" spc="-35" dirty="0">
                <a:solidFill>
                  <a:sysClr val="windowText" lastClr="000000"/>
                </a:solidFill>
                <a:latin typeface="Arial"/>
                <a:cs typeface="Arial"/>
              </a:rPr>
              <a:t> </a:t>
            </a:r>
            <a:r>
              <a:rPr sz="1015" kern="0" dirty="0">
                <a:solidFill>
                  <a:sysClr val="windowText" lastClr="000000"/>
                </a:solidFill>
                <a:latin typeface="Arial"/>
                <a:cs typeface="Arial"/>
              </a:rPr>
              <a:t>mutuellement</a:t>
            </a:r>
            <a:r>
              <a:rPr sz="1015" kern="0" spc="-49" dirty="0">
                <a:solidFill>
                  <a:sysClr val="windowText" lastClr="000000"/>
                </a:solidFill>
                <a:latin typeface="Arial"/>
                <a:cs typeface="Arial"/>
              </a:rPr>
              <a:t> </a:t>
            </a:r>
            <a:r>
              <a:rPr sz="1015" kern="0" dirty="0">
                <a:solidFill>
                  <a:sysClr val="windowText" lastClr="000000"/>
                </a:solidFill>
                <a:latin typeface="Arial"/>
                <a:cs typeface="Arial"/>
              </a:rPr>
              <a:t>la</a:t>
            </a:r>
            <a:r>
              <a:rPr sz="1015" kern="0" spc="-18" dirty="0">
                <a:solidFill>
                  <a:sysClr val="windowText" lastClr="000000"/>
                </a:solidFill>
                <a:latin typeface="Arial"/>
                <a:cs typeface="Arial"/>
              </a:rPr>
              <a:t> </a:t>
            </a:r>
            <a:r>
              <a:rPr sz="1015" kern="0" dirty="0">
                <a:solidFill>
                  <a:sysClr val="windowText" lastClr="000000"/>
                </a:solidFill>
                <a:latin typeface="Arial"/>
                <a:cs typeface="Arial"/>
              </a:rPr>
              <a:t>vaccination</a:t>
            </a:r>
            <a:r>
              <a:rPr sz="1015" kern="0" spc="13" dirty="0">
                <a:solidFill>
                  <a:sysClr val="windowText" lastClr="000000"/>
                </a:solidFill>
                <a:latin typeface="Arial"/>
                <a:cs typeface="Arial"/>
              </a:rPr>
              <a:t> </a:t>
            </a:r>
            <a:r>
              <a:rPr sz="1015" kern="0" dirty="0">
                <a:solidFill>
                  <a:sysClr val="windowText" lastClr="000000"/>
                </a:solidFill>
                <a:latin typeface="Arial"/>
                <a:cs typeface="Arial"/>
              </a:rPr>
              <a:t>et</a:t>
            </a:r>
            <a:r>
              <a:rPr sz="1015" kern="0" spc="-31" dirty="0">
                <a:solidFill>
                  <a:sysClr val="windowText" lastClr="000000"/>
                </a:solidFill>
                <a:latin typeface="Arial"/>
                <a:cs typeface="Arial"/>
              </a:rPr>
              <a:t> </a:t>
            </a:r>
            <a:r>
              <a:rPr sz="1015" kern="0" dirty="0">
                <a:solidFill>
                  <a:sysClr val="windowText" lastClr="000000"/>
                </a:solidFill>
                <a:latin typeface="Arial"/>
                <a:cs typeface="Arial"/>
              </a:rPr>
              <a:t>les</a:t>
            </a:r>
            <a:r>
              <a:rPr sz="1015" kern="0" spc="-13" dirty="0">
                <a:solidFill>
                  <a:sysClr val="windowText" lastClr="000000"/>
                </a:solidFill>
                <a:latin typeface="Arial"/>
                <a:cs typeface="Arial"/>
              </a:rPr>
              <a:t> </a:t>
            </a:r>
            <a:r>
              <a:rPr sz="1015" kern="0" spc="-18" dirty="0">
                <a:solidFill>
                  <a:sysClr val="windowText" lastClr="000000"/>
                </a:solidFill>
                <a:latin typeface="Arial"/>
                <a:cs typeface="Arial"/>
              </a:rPr>
              <a:t>SSP.</a:t>
            </a:r>
            <a:endParaRPr sz="1015" kern="0" dirty="0">
              <a:solidFill>
                <a:sysClr val="windowText" lastClr="000000"/>
              </a:solidFill>
              <a:latin typeface="Arial"/>
              <a:cs typeface="Arial"/>
            </a:endParaRPr>
          </a:p>
        </p:txBody>
      </p:sp>
      <p:sp>
        <p:nvSpPr>
          <p:cNvPr id="8" name="object 8"/>
          <p:cNvSpPr txBox="1"/>
          <p:nvPr/>
        </p:nvSpPr>
        <p:spPr>
          <a:xfrm>
            <a:off x="6593070" y="2570653"/>
            <a:ext cx="3255309" cy="866187"/>
          </a:xfrm>
          <a:prstGeom prst="rect">
            <a:avLst/>
          </a:prstGeom>
        </p:spPr>
        <p:txBody>
          <a:bodyPr vert="horz" wrap="square" lIns="0" tIns="19610" rIns="0" bIns="0" rtlCol="0">
            <a:spAutoFit/>
          </a:bodyPr>
          <a:lstStyle/>
          <a:p>
            <a:pPr marL="11206" marR="4483" indent="457224" defTabSz="806867">
              <a:lnSpc>
                <a:spcPts val="1094"/>
              </a:lnSpc>
              <a:spcBef>
                <a:spcPts val="154"/>
              </a:spcBef>
            </a:pPr>
            <a:r>
              <a:rPr sz="927" b="1" kern="0" dirty="0">
                <a:solidFill>
                  <a:srgbClr val="FFFFFF"/>
                </a:solidFill>
                <a:latin typeface="Arial"/>
                <a:cs typeface="Arial"/>
              </a:rPr>
              <a:t>De</a:t>
            </a:r>
            <a:r>
              <a:rPr sz="927" b="1" kern="0" spc="18" dirty="0">
                <a:solidFill>
                  <a:srgbClr val="FFFFFF"/>
                </a:solidFill>
                <a:latin typeface="Arial"/>
                <a:cs typeface="Arial"/>
              </a:rPr>
              <a:t> </a:t>
            </a:r>
            <a:r>
              <a:rPr sz="927" b="1" kern="0" dirty="0">
                <a:solidFill>
                  <a:srgbClr val="FFFFFF"/>
                </a:solidFill>
                <a:latin typeface="Arial"/>
                <a:cs typeface="Arial"/>
              </a:rPr>
              <a:t>solides</a:t>
            </a:r>
            <a:r>
              <a:rPr sz="927" b="1" kern="0" spc="66" dirty="0">
                <a:solidFill>
                  <a:srgbClr val="FFFFFF"/>
                </a:solidFill>
                <a:latin typeface="Arial"/>
                <a:cs typeface="Arial"/>
              </a:rPr>
              <a:t> </a:t>
            </a:r>
            <a:r>
              <a:rPr sz="927" b="1" kern="0" dirty="0">
                <a:solidFill>
                  <a:srgbClr val="FFFFFF"/>
                </a:solidFill>
                <a:latin typeface="Arial"/>
                <a:cs typeface="Arial"/>
              </a:rPr>
              <a:t>programmes</a:t>
            </a:r>
            <a:r>
              <a:rPr sz="927" b="1" kern="0" spc="62" dirty="0">
                <a:solidFill>
                  <a:srgbClr val="FFFFFF"/>
                </a:solidFill>
                <a:latin typeface="Arial"/>
                <a:cs typeface="Arial"/>
              </a:rPr>
              <a:t> </a:t>
            </a:r>
            <a:r>
              <a:rPr sz="927" b="1" kern="0" dirty="0">
                <a:solidFill>
                  <a:srgbClr val="FFFFFF"/>
                </a:solidFill>
                <a:latin typeface="Arial"/>
                <a:cs typeface="Arial"/>
              </a:rPr>
              <a:t>de</a:t>
            </a:r>
            <a:r>
              <a:rPr sz="927" b="1" kern="0" spc="35" dirty="0">
                <a:solidFill>
                  <a:srgbClr val="FFFFFF"/>
                </a:solidFill>
                <a:latin typeface="Arial"/>
                <a:cs typeface="Arial"/>
              </a:rPr>
              <a:t> </a:t>
            </a:r>
            <a:r>
              <a:rPr sz="927" b="1" kern="0" dirty="0">
                <a:solidFill>
                  <a:srgbClr val="FFFFFF"/>
                </a:solidFill>
                <a:latin typeface="Arial"/>
                <a:cs typeface="Arial"/>
              </a:rPr>
              <a:t>SSP</a:t>
            </a:r>
            <a:r>
              <a:rPr sz="927" b="1" kern="0" spc="22" dirty="0">
                <a:solidFill>
                  <a:srgbClr val="FFFFFF"/>
                </a:solidFill>
                <a:latin typeface="Arial"/>
                <a:cs typeface="Arial"/>
              </a:rPr>
              <a:t> </a:t>
            </a:r>
            <a:r>
              <a:rPr sz="927" b="1" kern="0" spc="-18" dirty="0">
                <a:solidFill>
                  <a:srgbClr val="FFFFFF"/>
                </a:solidFill>
                <a:latin typeface="Arial"/>
                <a:cs typeface="Arial"/>
              </a:rPr>
              <a:t>sont</a:t>
            </a:r>
            <a:r>
              <a:rPr sz="927" b="1" kern="0" spc="441" dirty="0">
                <a:solidFill>
                  <a:srgbClr val="FFFFFF"/>
                </a:solidFill>
                <a:latin typeface="Arial"/>
                <a:cs typeface="Arial"/>
              </a:rPr>
              <a:t> </a:t>
            </a:r>
            <a:r>
              <a:rPr sz="927" b="1" kern="0" dirty="0">
                <a:solidFill>
                  <a:srgbClr val="FFFFFF"/>
                </a:solidFill>
                <a:latin typeface="Arial"/>
                <a:cs typeface="Arial"/>
              </a:rPr>
              <a:t>nécessaires</a:t>
            </a:r>
            <a:r>
              <a:rPr sz="927" b="1" kern="0" spc="66" dirty="0">
                <a:solidFill>
                  <a:srgbClr val="FFFFFF"/>
                </a:solidFill>
                <a:latin typeface="Arial"/>
                <a:cs typeface="Arial"/>
              </a:rPr>
              <a:t> </a:t>
            </a:r>
            <a:r>
              <a:rPr sz="927" b="1" kern="0" dirty="0">
                <a:solidFill>
                  <a:srgbClr val="FFFFFF"/>
                </a:solidFill>
                <a:latin typeface="Arial"/>
                <a:cs typeface="Arial"/>
              </a:rPr>
              <a:t>pour</a:t>
            </a:r>
            <a:r>
              <a:rPr sz="927" b="1" kern="0" spc="44" dirty="0">
                <a:solidFill>
                  <a:srgbClr val="FFFFFF"/>
                </a:solidFill>
                <a:latin typeface="Arial"/>
                <a:cs typeface="Arial"/>
              </a:rPr>
              <a:t> </a:t>
            </a:r>
            <a:r>
              <a:rPr sz="927" b="1" kern="0" dirty="0">
                <a:solidFill>
                  <a:srgbClr val="FFFFFF"/>
                </a:solidFill>
                <a:latin typeface="Arial"/>
                <a:cs typeface="Arial"/>
              </a:rPr>
              <a:t>garantir</a:t>
            </a:r>
            <a:r>
              <a:rPr sz="927" b="1" kern="0" spc="66" dirty="0">
                <a:solidFill>
                  <a:srgbClr val="FFFFFF"/>
                </a:solidFill>
                <a:latin typeface="Arial"/>
                <a:cs typeface="Arial"/>
              </a:rPr>
              <a:t> </a:t>
            </a:r>
            <a:r>
              <a:rPr sz="927" b="1" kern="0" dirty="0">
                <a:solidFill>
                  <a:srgbClr val="FFFFFF"/>
                </a:solidFill>
                <a:latin typeface="Arial"/>
                <a:cs typeface="Arial"/>
              </a:rPr>
              <a:t>l'adoption</a:t>
            </a:r>
            <a:r>
              <a:rPr sz="927" b="1" kern="0" spc="75" dirty="0">
                <a:solidFill>
                  <a:srgbClr val="FFFFFF"/>
                </a:solidFill>
                <a:latin typeface="Arial"/>
                <a:cs typeface="Arial"/>
              </a:rPr>
              <a:t> </a:t>
            </a:r>
            <a:r>
              <a:rPr sz="927" b="1" kern="0" dirty="0">
                <a:solidFill>
                  <a:srgbClr val="FFFFFF"/>
                </a:solidFill>
                <a:latin typeface="Arial"/>
                <a:cs typeface="Arial"/>
              </a:rPr>
              <a:t>des</a:t>
            </a:r>
            <a:r>
              <a:rPr sz="927" b="1" kern="0" spc="35" dirty="0">
                <a:solidFill>
                  <a:srgbClr val="FFFFFF"/>
                </a:solidFill>
                <a:latin typeface="Arial"/>
                <a:cs typeface="Arial"/>
              </a:rPr>
              <a:t> </a:t>
            </a:r>
            <a:r>
              <a:rPr sz="927" b="1" kern="0" dirty="0">
                <a:solidFill>
                  <a:srgbClr val="FFFFFF"/>
                </a:solidFill>
                <a:latin typeface="Arial"/>
                <a:cs typeface="Arial"/>
              </a:rPr>
              <a:t>vaccins</a:t>
            </a:r>
            <a:r>
              <a:rPr sz="927" b="1" kern="0" spc="62" dirty="0">
                <a:solidFill>
                  <a:srgbClr val="FFFFFF"/>
                </a:solidFill>
                <a:latin typeface="Arial"/>
                <a:cs typeface="Arial"/>
              </a:rPr>
              <a:t> </a:t>
            </a:r>
            <a:r>
              <a:rPr sz="927" b="1" kern="0" dirty="0">
                <a:solidFill>
                  <a:srgbClr val="FFFFFF"/>
                </a:solidFill>
                <a:latin typeface="Arial"/>
                <a:cs typeface="Arial"/>
              </a:rPr>
              <a:t>tout</a:t>
            </a:r>
            <a:r>
              <a:rPr sz="927" b="1" kern="0" spc="62" dirty="0">
                <a:solidFill>
                  <a:srgbClr val="FFFFFF"/>
                </a:solidFill>
                <a:latin typeface="Arial"/>
                <a:cs typeface="Arial"/>
              </a:rPr>
              <a:t> </a:t>
            </a:r>
            <a:r>
              <a:rPr sz="927" b="1" kern="0" spc="-22" dirty="0">
                <a:solidFill>
                  <a:srgbClr val="FFFFFF"/>
                </a:solidFill>
                <a:latin typeface="Arial"/>
                <a:cs typeface="Arial"/>
              </a:rPr>
              <a:t>au </a:t>
            </a:r>
            <a:r>
              <a:rPr sz="927" b="1" kern="0" dirty="0">
                <a:solidFill>
                  <a:srgbClr val="FFFFFF"/>
                </a:solidFill>
                <a:latin typeface="Arial"/>
                <a:cs typeface="Arial"/>
              </a:rPr>
              <a:t>long</a:t>
            </a:r>
            <a:r>
              <a:rPr sz="927" b="1" kern="0" spc="53" dirty="0">
                <a:solidFill>
                  <a:srgbClr val="FFFFFF"/>
                </a:solidFill>
                <a:latin typeface="Arial"/>
                <a:cs typeface="Arial"/>
              </a:rPr>
              <a:t> </a:t>
            </a:r>
            <a:r>
              <a:rPr sz="927" b="1" kern="0" dirty="0">
                <a:solidFill>
                  <a:srgbClr val="FFFFFF"/>
                </a:solidFill>
                <a:latin typeface="Arial"/>
                <a:cs typeface="Arial"/>
              </a:rPr>
              <a:t>de</a:t>
            </a:r>
            <a:r>
              <a:rPr sz="927" b="1" kern="0" spc="40" dirty="0">
                <a:solidFill>
                  <a:srgbClr val="FFFFFF"/>
                </a:solidFill>
                <a:latin typeface="Arial"/>
                <a:cs typeface="Arial"/>
              </a:rPr>
              <a:t> </a:t>
            </a:r>
            <a:r>
              <a:rPr sz="927" b="1" kern="0" dirty="0">
                <a:solidFill>
                  <a:srgbClr val="FFFFFF"/>
                </a:solidFill>
                <a:latin typeface="Arial"/>
                <a:cs typeface="Arial"/>
              </a:rPr>
              <a:t>la</a:t>
            </a:r>
            <a:r>
              <a:rPr sz="927" b="1" kern="0" spc="13" dirty="0">
                <a:solidFill>
                  <a:srgbClr val="FFFFFF"/>
                </a:solidFill>
                <a:latin typeface="Arial"/>
                <a:cs typeface="Arial"/>
              </a:rPr>
              <a:t> </a:t>
            </a:r>
            <a:r>
              <a:rPr sz="927" b="1" kern="0" dirty="0">
                <a:solidFill>
                  <a:srgbClr val="FFFFFF"/>
                </a:solidFill>
                <a:latin typeface="Arial"/>
                <a:cs typeface="Arial"/>
              </a:rPr>
              <a:t>vie.</a:t>
            </a:r>
            <a:r>
              <a:rPr sz="927" b="1" kern="0" spc="57" dirty="0">
                <a:solidFill>
                  <a:srgbClr val="FFFFFF"/>
                </a:solidFill>
                <a:latin typeface="Arial"/>
                <a:cs typeface="Arial"/>
              </a:rPr>
              <a:t> </a:t>
            </a:r>
            <a:r>
              <a:rPr sz="927" b="1" kern="0" dirty="0">
                <a:solidFill>
                  <a:srgbClr val="FFFFFF"/>
                </a:solidFill>
                <a:latin typeface="Arial"/>
                <a:cs typeface="Arial"/>
              </a:rPr>
              <a:t>Cela</a:t>
            </a:r>
            <a:r>
              <a:rPr sz="927" b="1" kern="0" spc="31" dirty="0">
                <a:solidFill>
                  <a:srgbClr val="FFFFFF"/>
                </a:solidFill>
                <a:latin typeface="Arial"/>
                <a:cs typeface="Arial"/>
              </a:rPr>
              <a:t> </a:t>
            </a:r>
            <a:r>
              <a:rPr sz="927" b="1" kern="0" dirty="0">
                <a:solidFill>
                  <a:srgbClr val="FFFFFF"/>
                </a:solidFill>
                <a:latin typeface="Arial"/>
                <a:cs typeface="Arial"/>
              </a:rPr>
              <a:t>est</a:t>
            </a:r>
            <a:r>
              <a:rPr sz="927" b="1" kern="0" spc="35" dirty="0">
                <a:solidFill>
                  <a:srgbClr val="FFFFFF"/>
                </a:solidFill>
                <a:latin typeface="Arial"/>
                <a:cs typeface="Arial"/>
              </a:rPr>
              <a:t> </a:t>
            </a:r>
            <a:r>
              <a:rPr sz="927" b="1" kern="0" dirty="0">
                <a:solidFill>
                  <a:srgbClr val="FFFFFF"/>
                </a:solidFill>
                <a:latin typeface="Arial"/>
                <a:cs typeface="Arial"/>
              </a:rPr>
              <a:t>particulièrement</a:t>
            </a:r>
            <a:r>
              <a:rPr sz="927" b="1" kern="0" spc="71" dirty="0">
                <a:solidFill>
                  <a:srgbClr val="FFFFFF"/>
                </a:solidFill>
                <a:latin typeface="Arial"/>
                <a:cs typeface="Arial"/>
              </a:rPr>
              <a:t> </a:t>
            </a:r>
            <a:r>
              <a:rPr sz="927" b="1" kern="0" dirty="0">
                <a:solidFill>
                  <a:srgbClr val="FFFFFF"/>
                </a:solidFill>
                <a:latin typeface="Arial"/>
                <a:cs typeface="Arial"/>
              </a:rPr>
              <a:t>évident</a:t>
            </a:r>
            <a:r>
              <a:rPr sz="927" b="1" kern="0" spc="71" dirty="0">
                <a:solidFill>
                  <a:srgbClr val="FFFFFF"/>
                </a:solidFill>
                <a:latin typeface="Arial"/>
                <a:cs typeface="Arial"/>
              </a:rPr>
              <a:t> </a:t>
            </a:r>
            <a:r>
              <a:rPr sz="927" b="1" kern="0" dirty="0">
                <a:solidFill>
                  <a:srgbClr val="FFFFFF"/>
                </a:solidFill>
                <a:latin typeface="Arial"/>
                <a:cs typeface="Arial"/>
              </a:rPr>
              <a:t>pour</a:t>
            </a:r>
            <a:r>
              <a:rPr sz="927" b="1" kern="0" spc="53" dirty="0">
                <a:solidFill>
                  <a:srgbClr val="FFFFFF"/>
                </a:solidFill>
                <a:latin typeface="Arial"/>
                <a:cs typeface="Arial"/>
              </a:rPr>
              <a:t> </a:t>
            </a:r>
            <a:r>
              <a:rPr sz="927" b="1" kern="0" spc="-22" dirty="0">
                <a:solidFill>
                  <a:srgbClr val="FFFFFF"/>
                </a:solidFill>
                <a:latin typeface="Arial"/>
                <a:cs typeface="Arial"/>
              </a:rPr>
              <a:t>les </a:t>
            </a:r>
            <a:r>
              <a:rPr sz="927" b="1" kern="0" dirty="0">
                <a:solidFill>
                  <a:srgbClr val="FFFFFF"/>
                </a:solidFill>
                <a:latin typeface="Arial"/>
                <a:cs typeface="Arial"/>
              </a:rPr>
              <a:t>vaccins</a:t>
            </a:r>
            <a:r>
              <a:rPr sz="927" b="1" kern="0" spc="66" dirty="0">
                <a:solidFill>
                  <a:srgbClr val="FFFFFF"/>
                </a:solidFill>
                <a:latin typeface="Arial"/>
                <a:cs typeface="Arial"/>
              </a:rPr>
              <a:t> </a:t>
            </a:r>
            <a:r>
              <a:rPr sz="927" b="1" kern="0" dirty="0">
                <a:solidFill>
                  <a:srgbClr val="FFFFFF"/>
                </a:solidFill>
                <a:latin typeface="Arial"/>
                <a:cs typeface="Arial"/>
              </a:rPr>
              <a:t>administrés</a:t>
            </a:r>
            <a:r>
              <a:rPr sz="927" b="1" kern="0" spc="71" dirty="0">
                <a:solidFill>
                  <a:srgbClr val="FFFFFF"/>
                </a:solidFill>
                <a:latin typeface="Arial"/>
                <a:cs typeface="Arial"/>
              </a:rPr>
              <a:t> </a:t>
            </a:r>
            <a:r>
              <a:rPr sz="927" b="1" kern="0" dirty="0">
                <a:solidFill>
                  <a:srgbClr val="FFFFFF"/>
                </a:solidFill>
                <a:latin typeface="Arial"/>
                <a:cs typeface="Arial"/>
              </a:rPr>
              <a:t>en</a:t>
            </a:r>
            <a:r>
              <a:rPr sz="927" b="1" kern="0" spc="26" dirty="0">
                <a:solidFill>
                  <a:srgbClr val="FFFFFF"/>
                </a:solidFill>
                <a:latin typeface="Arial"/>
                <a:cs typeface="Arial"/>
              </a:rPr>
              <a:t> </a:t>
            </a:r>
            <a:r>
              <a:rPr sz="927" b="1" kern="0" dirty="0">
                <a:solidFill>
                  <a:srgbClr val="FFFFFF"/>
                </a:solidFill>
                <a:latin typeface="Arial"/>
                <a:cs typeface="Arial"/>
              </a:rPr>
              <a:t>dehors</a:t>
            </a:r>
            <a:r>
              <a:rPr sz="927" b="1" kern="0" spc="62" dirty="0">
                <a:solidFill>
                  <a:srgbClr val="FFFFFF"/>
                </a:solidFill>
                <a:latin typeface="Arial"/>
                <a:cs typeface="Arial"/>
              </a:rPr>
              <a:t> </a:t>
            </a:r>
            <a:r>
              <a:rPr sz="927" b="1" kern="0" dirty="0">
                <a:solidFill>
                  <a:srgbClr val="FFFFFF"/>
                </a:solidFill>
                <a:latin typeface="Arial"/>
                <a:cs typeface="Arial"/>
              </a:rPr>
              <a:t>de</a:t>
            </a:r>
            <a:r>
              <a:rPr sz="927" b="1" kern="0" spc="35" dirty="0">
                <a:solidFill>
                  <a:srgbClr val="FFFFFF"/>
                </a:solidFill>
                <a:latin typeface="Arial"/>
                <a:cs typeface="Arial"/>
              </a:rPr>
              <a:t> </a:t>
            </a:r>
            <a:r>
              <a:rPr sz="927" b="1" kern="0" dirty="0">
                <a:solidFill>
                  <a:srgbClr val="FFFFFF"/>
                </a:solidFill>
                <a:latin typeface="Arial"/>
                <a:cs typeface="Arial"/>
              </a:rPr>
              <a:t>la</a:t>
            </a:r>
            <a:r>
              <a:rPr sz="927" b="1" kern="0" spc="22" dirty="0">
                <a:solidFill>
                  <a:srgbClr val="FFFFFF"/>
                </a:solidFill>
                <a:latin typeface="Arial"/>
                <a:cs typeface="Arial"/>
              </a:rPr>
              <a:t> </a:t>
            </a:r>
            <a:r>
              <a:rPr sz="927" b="1" kern="0" dirty="0">
                <a:solidFill>
                  <a:srgbClr val="FFFFFF"/>
                </a:solidFill>
                <a:latin typeface="Arial"/>
                <a:cs typeface="Arial"/>
              </a:rPr>
              <a:t>période</a:t>
            </a:r>
            <a:r>
              <a:rPr sz="927" b="1" kern="0" spc="62" dirty="0">
                <a:solidFill>
                  <a:srgbClr val="FFFFFF"/>
                </a:solidFill>
                <a:latin typeface="Arial"/>
                <a:cs typeface="Arial"/>
              </a:rPr>
              <a:t> </a:t>
            </a:r>
            <a:r>
              <a:rPr sz="927" b="1" kern="0" spc="-22" dirty="0">
                <a:solidFill>
                  <a:srgbClr val="FFFFFF"/>
                </a:solidFill>
                <a:latin typeface="Arial"/>
                <a:cs typeface="Arial"/>
              </a:rPr>
              <a:t>de</a:t>
            </a:r>
            <a:r>
              <a:rPr sz="927" b="1" kern="0" spc="441" dirty="0">
                <a:solidFill>
                  <a:srgbClr val="FFFFFF"/>
                </a:solidFill>
                <a:latin typeface="Arial"/>
                <a:cs typeface="Arial"/>
              </a:rPr>
              <a:t> </a:t>
            </a:r>
            <a:r>
              <a:rPr sz="927" b="1" kern="0" dirty="0">
                <a:solidFill>
                  <a:srgbClr val="FFFFFF"/>
                </a:solidFill>
                <a:latin typeface="Arial"/>
                <a:cs typeface="Arial"/>
              </a:rPr>
              <a:t>l'enfance,</a:t>
            </a:r>
            <a:r>
              <a:rPr sz="927" b="1" kern="0" spc="75" dirty="0">
                <a:solidFill>
                  <a:srgbClr val="FFFFFF"/>
                </a:solidFill>
                <a:latin typeface="Arial"/>
                <a:cs typeface="Arial"/>
              </a:rPr>
              <a:t> </a:t>
            </a:r>
            <a:r>
              <a:rPr sz="927" b="1" kern="0" dirty="0">
                <a:solidFill>
                  <a:srgbClr val="FFFFFF"/>
                </a:solidFill>
                <a:latin typeface="Arial"/>
                <a:cs typeface="Arial"/>
              </a:rPr>
              <a:t>comme</a:t>
            </a:r>
            <a:r>
              <a:rPr sz="927" b="1" kern="0" spc="40" dirty="0">
                <a:solidFill>
                  <a:srgbClr val="FFFFFF"/>
                </a:solidFill>
                <a:latin typeface="Arial"/>
                <a:cs typeface="Arial"/>
              </a:rPr>
              <a:t> </a:t>
            </a:r>
            <a:r>
              <a:rPr sz="927" b="1" kern="0" dirty="0">
                <a:solidFill>
                  <a:srgbClr val="FFFFFF"/>
                </a:solidFill>
                <a:latin typeface="Arial"/>
                <a:cs typeface="Arial"/>
              </a:rPr>
              <a:t>le</a:t>
            </a:r>
            <a:r>
              <a:rPr sz="927" b="1" kern="0" spc="22" dirty="0">
                <a:solidFill>
                  <a:srgbClr val="FFFFFF"/>
                </a:solidFill>
                <a:latin typeface="Arial"/>
                <a:cs typeface="Arial"/>
              </a:rPr>
              <a:t> </a:t>
            </a:r>
            <a:r>
              <a:rPr sz="927" b="1" kern="0" dirty="0">
                <a:solidFill>
                  <a:srgbClr val="FFFFFF"/>
                </a:solidFill>
                <a:latin typeface="Arial"/>
                <a:cs typeface="Arial"/>
              </a:rPr>
              <a:t>vaccin</a:t>
            </a:r>
            <a:r>
              <a:rPr sz="927" b="1" kern="0" spc="79" dirty="0">
                <a:solidFill>
                  <a:srgbClr val="FFFFFF"/>
                </a:solidFill>
                <a:latin typeface="Arial"/>
                <a:cs typeface="Arial"/>
              </a:rPr>
              <a:t> </a:t>
            </a:r>
            <a:r>
              <a:rPr sz="927" b="1" kern="0" dirty="0">
                <a:solidFill>
                  <a:srgbClr val="FFFFFF"/>
                </a:solidFill>
                <a:latin typeface="Arial"/>
                <a:cs typeface="Arial"/>
              </a:rPr>
              <a:t>contre</a:t>
            </a:r>
            <a:r>
              <a:rPr sz="927" b="1" kern="0" spc="40" dirty="0">
                <a:solidFill>
                  <a:srgbClr val="FFFFFF"/>
                </a:solidFill>
                <a:latin typeface="Arial"/>
                <a:cs typeface="Arial"/>
              </a:rPr>
              <a:t> </a:t>
            </a:r>
            <a:r>
              <a:rPr sz="927" b="1" kern="0" dirty="0">
                <a:solidFill>
                  <a:srgbClr val="FFFFFF"/>
                </a:solidFill>
                <a:latin typeface="Arial"/>
                <a:cs typeface="Arial"/>
              </a:rPr>
              <a:t>le</a:t>
            </a:r>
            <a:r>
              <a:rPr sz="927" b="1" kern="0" spc="22" dirty="0">
                <a:solidFill>
                  <a:srgbClr val="FFFFFF"/>
                </a:solidFill>
                <a:latin typeface="Arial"/>
                <a:cs typeface="Arial"/>
              </a:rPr>
              <a:t> </a:t>
            </a:r>
            <a:r>
              <a:rPr sz="927" b="1" kern="0" spc="-9" dirty="0">
                <a:solidFill>
                  <a:srgbClr val="FFFFFF"/>
                </a:solidFill>
                <a:latin typeface="Arial"/>
                <a:cs typeface="Arial"/>
              </a:rPr>
              <a:t>papillomavirus (VPH).</a:t>
            </a:r>
            <a:endParaRPr sz="927" kern="0">
              <a:solidFill>
                <a:sysClr val="windowText" lastClr="000000"/>
              </a:solidFill>
              <a:latin typeface="Arial"/>
              <a:cs typeface="Arial"/>
            </a:endParaRPr>
          </a:p>
        </p:txBody>
      </p:sp>
      <p:grpSp>
        <p:nvGrpSpPr>
          <p:cNvPr id="9" name="object 9"/>
          <p:cNvGrpSpPr/>
          <p:nvPr/>
        </p:nvGrpSpPr>
        <p:grpSpPr>
          <a:xfrm>
            <a:off x="2520426" y="2327686"/>
            <a:ext cx="4511488" cy="381000"/>
            <a:chOff x="976883" y="2638044"/>
            <a:chExt cx="5113020" cy="431800"/>
          </a:xfrm>
        </p:grpSpPr>
        <p:pic>
          <p:nvPicPr>
            <p:cNvPr id="10" name="object 10"/>
            <p:cNvPicPr/>
            <p:nvPr/>
          </p:nvPicPr>
          <p:blipFill>
            <a:blip r:embed="rId2" cstate="print"/>
            <a:stretch>
              <a:fillRect/>
            </a:stretch>
          </p:blipFill>
          <p:spPr>
            <a:xfrm>
              <a:off x="976883" y="2638044"/>
              <a:ext cx="394715" cy="385572"/>
            </a:xfrm>
            <a:prstGeom prst="rect">
              <a:avLst/>
            </a:prstGeom>
          </p:spPr>
        </p:pic>
        <p:pic>
          <p:nvPicPr>
            <p:cNvPr id="11" name="object 11"/>
            <p:cNvPicPr/>
            <p:nvPr/>
          </p:nvPicPr>
          <p:blipFill>
            <a:blip r:embed="rId3" cstate="print"/>
            <a:stretch>
              <a:fillRect/>
            </a:stretch>
          </p:blipFill>
          <p:spPr>
            <a:xfrm>
              <a:off x="5594603" y="2741675"/>
              <a:ext cx="495300" cy="327659"/>
            </a:xfrm>
            <a:prstGeom prst="rect">
              <a:avLst/>
            </a:prstGeom>
          </p:spPr>
        </p:pic>
      </p:grpSp>
      <p:sp>
        <p:nvSpPr>
          <p:cNvPr id="13" name="object 13"/>
          <p:cNvSpPr/>
          <p:nvPr/>
        </p:nvSpPr>
        <p:spPr>
          <a:xfrm>
            <a:off x="1658471" y="5767441"/>
            <a:ext cx="8875059" cy="477857"/>
          </a:xfrm>
          <a:custGeom>
            <a:avLst/>
            <a:gdLst/>
            <a:ahLst/>
            <a:cxnLst/>
            <a:rect l="l" t="t" r="r" b="b"/>
            <a:pathLst>
              <a:path w="10058400" h="180340">
                <a:moveTo>
                  <a:pt x="10058400" y="179832"/>
                </a:moveTo>
                <a:lnTo>
                  <a:pt x="0" y="179832"/>
                </a:lnTo>
                <a:lnTo>
                  <a:pt x="0" y="0"/>
                </a:lnTo>
                <a:lnTo>
                  <a:pt x="10058400" y="0"/>
                </a:lnTo>
                <a:lnTo>
                  <a:pt x="10058400" y="179832"/>
                </a:lnTo>
                <a:close/>
              </a:path>
            </a:pathLst>
          </a:custGeom>
          <a:solidFill>
            <a:srgbClr val="E95628"/>
          </a:solidFill>
        </p:spPr>
        <p:txBody>
          <a:bodyPr wrap="square" lIns="0" tIns="0" rIns="0" bIns="0" rtlCol="0"/>
          <a:lstStyle/>
          <a:p>
            <a:pPr algn="ctr" defTabSz="806867"/>
            <a:r>
              <a:rPr lang="en-US" sz="1588" kern="0" dirty="0">
                <a:solidFill>
                  <a:schemeClr val="bg1"/>
                </a:solidFill>
              </a:rPr>
              <a:t>https://www.immunizationagenda2030.org/images/documents/BLS20116_IA_Visula-ID-DesignLayout_FR_WEB.pdf</a:t>
            </a:r>
            <a:endParaRPr sz="1588" kern="0" dirty="0">
              <a:solidFill>
                <a:schemeClr val="bg1"/>
              </a:solidFill>
            </a:endParaRPr>
          </a:p>
        </p:txBody>
      </p:sp>
      <p:sp>
        <p:nvSpPr>
          <p:cNvPr id="14" name="object 14"/>
          <p:cNvSpPr/>
          <p:nvPr/>
        </p:nvSpPr>
        <p:spPr>
          <a:xfrm>
            <a:off x="8887609" y="1176618"/>
            <a:ext cx="372596" cy="372596"/>
          </a:xfrm>
          <a:custGeom>
            <a:avLst/>
            <a:gdLst/>
            <a:ahLst/>
            <a:cxnLst/>
            <a:rect l="l" t="t" r="r" b="b"/>
            <a:pathLst>
              <a:path w="422275" h="422275">
                <a:moveTo>
                  <a:pt x="211836" y="422148"/>
                </a:moveTo>
                <a:lnTo>
                  <a:pt x="163152" y="416571"/>
                </a:lnTo>
                <a:lnTo>
                  <a:pt x="118520" y="400678"/>
                </a:lnTo>
                <a:lnTo>
                  <a:pt x="79194" y="375721"/>
                </a:lnTo>
                <a:lnTo>
                  <a:pt x="46426" y="342953"/>
                </a:lnTo>
                <a:lnTo>
                  <a:pt x="21469" y="303627"/>
                </a:lnTo>
                <a:lnTo>
                  <a:pt x="5576" y="258995"/>
                </a:lnTo>
                <a:lnTo>
                  <a:pt x="0" y="210312"/>
                </a:lnTo>
                <a:lnTo>
                  <a:pt x="5656" y="162192"/>
                </a:lnTo>
                <a:lnTo>
                  <a:pt x="21735" y="117965"/>
                </a:lnTo>
                <a:lnTo>
                  <a:pt x="46906" y="78910"/>
                </a:lnTo>
                <a:lnTo>
                  <a:pt x="79834" y="46306"/>
                </a:lnTo>
                <a:lnTo>
                  <a:pt x="119187" y="21433"/>
                </a:lnTo>
                <a:lnTo>
                  <a:pt x="163632" y="5571"/>
                </a:lnTo>
                <a:lnTo>
                  <a:pt x="211836" y="0"/>
                </a:lnTo>
                <a:lnTo>
                  <a:pt x="259955" y="5571"/>
                </a:lnTo>
                <a:lnTo>
                  <a:pt x="261417" y="6096"/>
                </a:lnTo>
                <a:lnTo>
                  <a:pt x="211836" y="6096"/>
                </a:lnTo>
                <a:lnTo>
                  <a:pt x="164929" y="11489"/>
                </a:lnTo>
                <a:lnTo>
                  <a:pt x="121728" y="26854"/>
                </a:lnTo>
                <a:lnTo>
                  <a:pt x="83513" y="50962"/>
                </a:lnTo>
                <a:lnTo>
                  <a:pt x="51562" y="82589"/>
                </a:lnTo>
                <a:lnTo>
                  <a:pt x="27156" y="120507"/>
                </a:lnTo>
                <a:lnTo>
                  <a:pt x="11574" y="163490"/>
                </a:lnTo>
                <a:lnTo>
                  <a:pt x="6096" y="210312"/>
                </a:lnTo>
                <a:lnTo>
                  <a:pt x="12692" y="262294"/>
                </a:lnTo>
                <a:lnTo>
                  <a:pt x="31432" y="309562"/>
                </a:lnTo>
                <a:lnTo>
                  <a:pt x="60745" y="350258"/>
                </a:lnTo>
                <a:lnTo>
                  <a:pt x="99060" y="382524"/>
                </a:lnTo>
                <a:lnTo>
                  <a:pt x="332592" y="382524"/>
                </a:lnTo>
                <a:lnTo>
                  <a:pt x="304182" y="400678"/>
                </a:lnTo>
                <a:lnTo>
                  <a:pt x="259955" y="416571"/>
                </a:lnTo>
                <a:lnTo>
                  <a:pt x="211836" y="422148"/>
                </a:lnTo>
                <a:close/>
              </a:path>
              <a:path w="422275" h="422275">
                <a:moveTo>
                  <a:pt x="332592" y="382524"/>
                </a:moveTo>
                <a:lnTo>
                  <a:pt x="324612" y="382524"/>
                </a:lnTo>
                <a:lnTo>
                  <a:pt x="362926" y="350258"/>
                </a:lnTo>
                <a:lnTo>
                  <a:pt x="392239" y="309562"/>
                </a:lnTo>
                <a:lnTo>
                  <a:pt x="410979" y="262294"/>
                </a:lnTo>
                <a:lnTo>
                  <a:pt x="417576" y="210312"/>
                </a:lnTo>
                <a:lnTo>
                  <a:pt x="412097" y="163490"/>
                </a:lnTo>
                <a:lnTo>
                  <a:pt x="396515" y="120507"/>
                </a:lnTo>
                <a:lnTo>
                  <a:pt x="372109" y="82589"/>
                </a:lnTo>
                <a:lnTo>
                  <a:pt x="340158" y="50962"/>
                </a:lnTo>
                <a:lnTo>
                  <a:pt x="301943" y="26854"/>
                </a:lnTo>
                <a:lnTo>
                  <a:pt x="258742" y="11489"/>
                </a:lnTo>
                <a:lnTo>
                  <a:pt x="211836" y="6096"/>
                </a:lnTo>
                <a:lnTo>
                  <a:pt x="261417" y="6096"/>
                </a:lnTo>
                <a:lnTo>
                  <a:pt x="304182" y="21433"/>
                </a:lnTo>
                <a:lnTo>
                  <a:pt x="343237" y="46306"/>
                </a:lnTo>
                <a:lnTo>
                  <a:pt x="375841" y="78910"/>
                </a:lnTo>
                <a:lnTo>
                  <a:pt x="400714" y="117965"/>
                </a:lnTo>
                <a:lnTo>
                  <a:pt x="416576" y="162192"/>
                </a:lnTo>
                <a:lnTo>
                  <a:pt x="422148" y="210312"/>
                </a:lnTo>
                <a:lnTo>
                  <a:pt x="416576" y="258995"/>
                </a:lnTo>
                <a:lnTo>
                  <a:pt x="400714" y="303627"/>
                </a:lnTo>
                <a:lnTo>
                  <a:pt x="375841" y="342953"/>
                </a:lnTo>
                <a:lnTo>
                  <a:pt x="343237" y="375721"/>
                </a:lnTo>
                <a:lnTo>
                  <a:pt x="332592" y="382524"/>
                </a:lnTo>
                <a:close/>
              </a:path>
              <a:path w="422275" h="422275">
                <a:moveTo>
                  <a:pt x="324612" y="382524"/>
                </a:moveTo>
                <a:lnTo>
                  <a:pt x="99060" y="382524"/>
                </a:lnTo>
                <a:lnTo>
                  <a:pt x="70104" y="354139"/>
                </a:lnTo>
                <a:lnTo>
                  <a:pt x="48005" y="320040"/>
                </a:lnTo>
                <a:lnTo>
                  <a:pt x="33908" y="281368"/>
                </a:lnTo>
                <a:lnTo>
                  <a:pt x="28955" y="239268"/>
                </a:lnTo>
                <a:lnTo>
                  <a:pt x="35517" y="190796"/>
                </a:lnTo>
                <a:lnTo>
                  <a:pt x="54017" y="147150"/>
                </a:lnTo>
                <a:lnTo>
                  <a:pt x="82676" y="110109"/>
                </a:lnTo>
                <a:lnTo>
                  <a:pt x="119718" y="81449"/>
                </a:lnTo>
                <a:lnTo>
                  <a:pt x="163364" y="62949"/>
                </a:lnTo>
                <a:lnTo>
                  <a:pt x="211836" y="56388"/>
                </a:lnTo>
                <a:lnTo>
                  <a:pt x="260307" y="62949"/>
                </a:lnTo>
                <a:lnTo>
                  <a:pt x="277186" y="70104"/>
                </a:lnTo>
                <a:lnTo>
                  <a:pt x="211836" y="70104"/>
                </a:lnTo>
                <a:lnTo>
                  <a:pt x="167026" y="76178"/>
                </a:lnTo>
                <a:lnTo>
                  <a:pt x="126661" y="93302"/>
                </a:lnTo>
                <a:lnTo>
                  <a:pt x="92392" y="119824"/>
                </a:lnTo>
                <a:lnTo>
                  <a:pt x="65870" y="154093"/>
                </a:lnTo>
                <a:lnTo>
                  <a:pt x="48746" y="194458"/>
                </a:lnTo>
                <a:lnTo>
                  <a:pt x="42672" y="239268"/>
                </a:lnTo>
                <a:lnTo>
                  <a:pt x="45182" y="269295"/>
                </a:lnTo>
                <a:lnTo>
                  <a:pt x="45270" y="269748"/>
                </a:lnTo>
                <a:lnTo>
                  <a:pt x="52578" y="297942"/>
                </a:lnTo>
                <a:lnTo>
                  <a:pt x="64531" y="324135"/>
                </a:lnTo>
                <a:lnTo>
                  <a:pt x="80772" y="347472"/>
                </a:lnTo>
                <a:lnTo>
                  <a:pt x="357888" y="347472"/>
                </a:lnTo>
                <a:lnTo>
                  <a:pt x="353568" y="354139"/>
                </a:lnTo>
                <a:lnTo>
                  <a:pt x="324612" y="382524"/>
                </a:lnTo>
                <a:close/>
              </a:path>
              <a:path w="422275" h="422275">
                <a:moveTo>
                  <a:pt x="357888" y="347472"/>
                </a:moveTo>
                <a:lnTo>
                  <a:pt x="341376" y="347472"/>
                </a:lnTo>
                <a:lnTo>
                  <a:pt x="358497" y="324135"/>
                </a:lnTo>
                <a:lnTo>
                  <a:pt x="370903" y="297942"/>
                </a:lnTo>
                <a:lnTo>
                  <a:pt x="378376" y="269748"/>
                </a:lnTo>
                <a:lnTo>
                  <a:pt x="378466" y="269295"/>
                </a:lnTo>
                <a:lnTo>
                  <a:pt x="381000" y="239268"/>
                </a:lnTo>
                <a:lnTo>
                  <a:pt x="374925" y="194458"/>
                </a:lnTo>
                <a:lnTo>
                  <a:pt x="357801" y="154093"/>
                </a:lnTo>
                <a:lnTo>
                  <a:pt x="331279" y="119824"/>
                </a:lnTo>
                <a:lnTo>
                  <a:pt x="297010" y="93302"/>
                </a:lnTo>
                <a:lnTo>
                  <a:pt x="256645" y="76178"/>
                </a:lnTo>
                <a:lnTo>
                  <a:pt x="211836" y="70104"/>
                </a:lnTo>
                <a:lnTo>
                  <a:pt x="277186" y="70104"/>
                </a:lnTo>
                <a:lnTo>
                  <a:pt x="340995" y="110109"/>
                </a:lnTo>
                <a:lnTo>
                  <a:pt x="369654" y="147150"/>
                </a:lnTo>
                <a:lnTo>
                  <a:pt x="388154" y="190796"/>
                </a:lnTo>
                <a:lnTo>
                  <a:pt x="394716" y="239268"/>
                </a:lnTo>
                <a:lnTo>
                  <a:pt x="389763" y="281368"/>
                </a:lnTo>
                <a:lnTo>
                  <a:pt x="375666" y="320040"/>
                </a:lnTo>
                <a:lnTo>
                  <a:pt x="357888" y="347472"/>
                </a:lnTo>
                <a:close/>
              </a:path>
              <a:path w="422275" h="422275">
                <a:moveTo>
                  <a:pt x="341376" y="347472"/>
                </a:moveTo>
                <a:lnTo>
                  <a:pt x="80772" y="347472"/>
                </a:lnTo>
                <a:lnTo>
                  <a:pt x="72501" y="329660"/>
                </a:lnTo>
                <a:lnTo>
                  <a:pt x="66294" y="310896"/>
                </a:lnTo>
                <a:lnTo>
                  <a:pt x="62341" y="290893"/>
                </a:lnTo>
                <a:lnTo>
                  <a:pt x="61134" y="272415"/>
                </a:lnTo>
                <a:lnTo>
                  <a:pt x="61033" y="269295"/>
                </a:lnTo>
                <a:lnTo>
                  <a:pt x="68604" y="222455"/>
                </a:lnTo>
                <a:lnTo>
                  <a:pt x="89928" y="181087"/>
                </a:lnTo>
                <a:lnTo>
                  <a:pt x="122517" y="148279"/>
                </a:lnTo>
                <a:lnTo>
                  <a:pt x="163958" y="126662"/>
                </a:lnTo>
                <a:lnTo>
                  <a:pt x="211836" y="118872"/>
                </a:lnTo>
                <a:lnTo>
                  <a:pt x="259713" y="126662"/>
                </a:lnTo>
                <a:lnTo>
                  <a:pt x="285681" y="140208"/>
                </a:lnTo>
                <a:lnTo>
                  <a:pt x="211836" y="140208"/>
                </a:lnTo>
                <a:lnTo>
                  <a:pt x="161139" y="150375"/>
                </a:lnTo>
                <a:lnTo>
                  <a:pt x="119443" y="178117"/>
                </a:lnTo>
                <a:lnTo>
                  <a:pt x="91178" y="219289"/>
                </a:lnTo>
                <a:lnTo>
                  <a:pt x="80772" y="269748"/>
                </a:lnTo>
                <a:lnTo>
                  <a:pt x="82129" y="287726"/>
                </a:lnTo>
                <a:lnTo>
                  <a:pt x="85915" y="304990"/>
                </a:lnTo>
                <a:lnTo>
                  <a:pt x="91701" y="321397"/>
                </a:lnTo>
                <a:lnTo>
                  <a:pt x="99060" y="336804"/>
                </a:lnTo>
                <a:lnTo>
                  <a:pt x="346867" y="336804"/>
                </a:lnTo>
                <a:lnTo>
                  <a:pt x="341376" y="347472"/>
                </a:lnTo>
                <a:close/>
              </a:path>
              <a:path w="422275" h="422275">
                <a:moveTo>
                  <a:pt x="346867" y="336804"/>
                </a:moveTo>
                <a:lnTo>
                  <a:pt x="323088" y="336804"/>
                </a:lnTo>
                <a:lnTo>
                  <a:pt x="331097" y="321373"/>
                </a:lnTo>
                <a:lnTo>
                  <a:pt x="336804" y="304990"/>
                </a:lnTo>
                <a:lnTo>
                  <a:pt x="340233" y="287726"/>
                </a:lnTo>
                <a:lnTo>
                  <a:pt x="341206" y="272415"/>
                </a:lnTo>
                <a:lnTo>
                  <a:pt x="341284" y="269295"/>
                </a:lnTo>
                <a:lnTo>
                  <a:pt x="331208" y="219289"/>
                </a:lnTo>
                <a:lnTo>
                  <a:pt x="303466" y="178117"/>
                </a:lnTo>
                <a:lnTo>
                  <a:pt x="262294" y="150375"/>
                </a:lnTo>
                <a:lnTo>
                  <a:pt x="211836" y="140208"/>
                </a:lnTo>
                <a:lnTo>
                  <a:pt x="285681" y="140208"/>
                </a:lnTo>
                <a:lnTo>
                  <a:pt x="301154" y="148279"/>
                </a:lnTo>
                <a:lnTo>
                  <a:pt x="333743" y="181087"/>
                </a:lnTo>
                <a:lnTo>
                  <a:pt x="355067" y="222455"/>
                </a:lnTo>
                <a:lnTo>
                  <a:pt x="362712" y="269748"/>
                </a:lnTo>
                <a:lnTo>
                  <a:pt x="361307" y="290893"/>
                </a:lnTo>
                <a:lnTo>
                  <a:pt x="357187" y="310896"/>
                </a:lnTo>
                <a:lnTo>
                  <a:pt x="350496" y="329755"/>
                </a:lnTo>
                <a:lnTo>
                  <a:pt x="346867" y="336804"/>
                </a:lnTo>
                <a:close/>
              </a:path>
              <a:path w="422275" h="422275">
                <a:moveTo>
                  <a:pt x="132588" y="336804"/>
                </a:moveTo>
                <a:lnTo>
                  <a:pt x="99060" y="336804"/>
                </a:lnTo>
                <a:lnTo>
                  <a:pt x="97940" y="329017"/>
                </a:lnTo>
                <a:lnTo>
                  <a:pt x="96967" y="321397"/>
                </a:lnTo>
                <a:lnTo>
                  <a:pt x="96292" y="313658"/>
                </a:lnTo>
                <a:lnTo>
                  <a:pt x="96012" y="304800"/>
                </a:lnTo>
                <a:lnTo>
                  <a:pt x="105108" y="259699"/>
                </a:lnTo>
                <a:lnTo>
                  <a:pt x="129921" y="222885"/>
                </a:lnTo>
                <a:lnTo>
                  <a:pt x="166735" y="198072"/>
                </a:lnTo>
                <a:lnTo>
                  <a:pt x="211836" y="188976"/>
                </a:lnTo>
                <a:lnTo>
                  <a:pt x="256936" y="198072"/>
                </a:lnTo>
                <a:lnTo>
                  <a:pt x="290924" y="220980"/>
                </a:lnTo>
                <a:lnTo>
                  <a:pt x="211836" y="220980"/>
                </a:lnTo>
                <a:lnTo>
                  <a:pt x="178569" y="227647"/>
                </a:lnTo>
                <a:lnTo>
                  <a:pt x="151447" y="245745"/>
                </a:lnTo>
                <a:lnTo>
                  <a:pt x="133183" y="272415"/>
                </a:lnTo>
                <a:lnTo>
                  <a:pt x="126492" y="304800"/>
                </a:lnTo>
                <a:lnTo>
                  <a:pt x="127015" y="313658"/>
                </a:lnTo>
                <a:lnTo>
                  <a:pt x="128397" y="321945"/>
                </a:lnTo>
                <a:lnTo>
                  <a:pt x="130379" y="329755"/>
                </a:lnTo>
                <a:lnTo>
                  <a:pt x="132588" y="336804"/>
                </a:lnTo>
                <a:close/>
              </a:path>
              <a:path w="422275" h="422275">
                <a:moveTo>
                  <a:pt x="323088" y="336804"/>
                </a:moveTo>
                <a:lnTo>
                  <a:pt x="291084" y="336804"/>
                </a:lnTo>
                <a:lnTo>
                  <a:pt x="293322" y="329660"/>
                </a:lnTo>
                <a:lnTo>
                  <a:pt x="295275" y="321945"/>
                </a:lnTo>
                <a:lnTo>
                  <a:pt x="296656" y="313658"/>
                </a:lnTo>
                <a:lnTo>
                  <a:pt x="297180" y="304800"/>
                </a:lnTo>
                <a:lnTo>
                  <a:pt x="290488" y="272415"/>
                </a:lnTo>
                <a:lnTo>
                  <a:pt x="272224" y="245745"/>
                </a:lnTo>
                <a:lnTo>
                  <a:pt x="245102" y="227647"/>
                </a:lnTo>
                <a:lnTo>
                  <a:pt x="211836" y="220980"/>
                </a:lnTo>
                <a:lnTo>
                  <a:pt x="290924" y="220980"/>
                </a:lnTo>
                <a:lnTo>
                  <a:pt x="293751" y="222885"/>
                </a:lnTo>
                <a:lnTo>
                  <a:pt x="318563" y="259699"/>
                </a:lnTo>
                <a:lnTo>
                  <a:pt x="327660" y="304800"/>
                </a:lnTo>
                <a:lnTo>
                  <a:pt x="327351" y="313658"/>
                </a:lnTo>
                <a:lnTo>
                  <a:pt x="326517" y="321373"/>
                </a:lnTo>
                <a:lnTo>
                  <a:pt x="325088" y="329017"/>
                </a:lnTo>
                <a:lnTo>
                  <a:pt x="323088" y="336804"/>
                </a:lnTo>
                <a:close/>
              </a:path>
              <a:path w="422275" h="422275">
                <a:moveTo>
                  <a:pt x="291084" y="336804"/>
                </a:moveTo>
                <a:lnTo>
                  <a:pt x="132588" y="336804"/>
                </a:lnTo>
                <a:lnTo>
                  <a:pt x="140469" y="308014"/>
                </a:lnTo>
                <a:lnTo>
                  <a:pt x="157924" y="284797"/>
                </a:lnTo>
                <a:lnTo>
                  <a:pt x="182522" y="269295"/>
                </a:lnTo>
                <a:lnTo>
                  <a:pt x="211836" y="263652"/>
                </a:lnTo>
                <a:lnTo>
                  <a:pt x="241149" y="269295"/>
                </a:lnTo>
                <a:lnTo>
                  <a:pt x="265747" y="284797"/>
                </a:lnTo>
                <a:lnTo>
                  <a:pt x="283202" y="308014"/>
                </a:lnTo>
                <a:lnTo>
                  <a:pt x="291084" y="336804"/>
                </a:lnTo>
                <a:close/>
              </a:path>
            </a:pathLst>
          </a:custGeom>
          <a:solidFill>
            <a:srgbClr val="000000"/>
          </a:solidFill>
        </p:spPr>
        <p:txBody>
          <a:bodyPr wrap="square" lIns="0" tIns="0" rIns="0" bIns="0" rtlCol="0"/>
          <a:lstStyle/>
          <a:p>
            <a:pPr defTabSz="806867"/>
            <a:endParaRPr sz="1588" kern="0">
              <a:solidFill>
                <a:sysClr val="windowText" lastClr="000000"/>
              </a:solidFill>
            </a:endParaRPr>
          </a:p>
        </p:txBody>
      </p:sp>
      <p:sp>
        <p:nvSpPr>
          <p:cNvPr id="15" name="object 15"/>
          <p:cNvSpPr/>
          <p:nvPr/>
        </p:nvSpPr>
        <p:spPr>
          <a:xfrm>
            <a:off x="9313882" y="1227715"/>
            <a:ext cx="886384" cy="273424"/>
          </a:xfrm>
          <a:custGeom>
            <a:avLst/>
            <a:gdLst/>
            <a:ahLst/>
            <a:cxnLst/>
            <a:rect l="l" t="t" r="r" b="b"/>
            <a:pathLst>
              <a:path w="1004570" h="309880">
                <a:moveTo>
                  <a:pt x="57912" y="12"/>
                </a:moveTo>
                <a:lnTo>
                  <a:pt x="0" y="12"/>
                </a:lnTo>
                <a:lnTo>
                  <a:pt x="0" y="304812"/>
                </a:lnTo>
                <a:lnTo>
                  <a:pt x="57912" y="304812"/>
                </a:lnTo>
                <a:lnTo>
                  <a:pt x="57912" y="12"/>
                </a:lnTo>
                <a:close/>
              </a:path>
              <a:path w="1004570" h="309880">
                <a:moveTo>
                  <a:pt x="269748" y="304800"/>
                </a:moveTo>
                <a:lnTo>
                  <a:pt x="259359" y="233172"/>
                </a:lnTo>
                <a:lnTo>
                  <a:pt x="251841" y="181356"/>
                </a:lnTo>
                <a:lnTo>
                  <a:pt x="233286" y="53340"/>
                </a:lnTo>
                <a:lnTo>
                  <a:pt x="225552" y="0"/>
                </a:lnTo>
                <a:lnTo>
                  <a:pt x="195072" y="0"/>
                </a:lnTo>
                <a:lnTo>
                  <a:pt x="195072" y="181356"/>
                </a:lnTo>
                <a:lnTo>
                  <a:pt x="167640" y="181356"/>
                </a:lnTo>
                <a:lnTo>
                  <a:pt x="170573" y="148717"/>
                </a:lnTo>
                <a:lnTo>
                  <a:pt x="174307" y="111061"/>
                </a:lnTo>
                <a:lnTo>
                  <a:pt x="177711" y="76987"/>
                </a:lnTo>
                <a:lnTo>
                  <a:pt x="179832" y="53340"/>
                </a:lnTo>
                <a:lnTo>
                  <a:pt x="182880" y="53340"/>
                </a:lnTo>
                <a:lnTo>
                  <a:pt x="184785" y="79997"/>
                </a:lnTo>
                <a:lnTo>
                  <a:pt x="187833" y="113347"/>
                </a:lnTo>
                <a:lnTo>
                  <a:pt x="191401" y="148285"/>
                </a:lnTo>
                <a:lnTo>
                  <a:pt x="195072" y="181356"/>
                </a:lnTo>
                <a:lnTo>
                  <a:pt x="195072" y="0"/>
                </a:lnTo>
                <a:lnTo>
                  <a:pt x="138684" y="0"/>
                </a:lnTo>
                <a:lnTo>
                  <a:pt x="94488" y="304800"/>
                </a:lnTo>
                <a:lnTo>
                  <a:pt x="155448" y="304800"/>
                </a:lnTo>
                <a:lnTo>
                  <a:pt x="161544" y="233172"/>
                </a:lnTo>
                <a:lnTo>
                  <a:pt x="199644" y="233172"/>
                </a:lnTo>
                <a:lnTo>
                  <a:pt x="208788" y="304800"/>
                </a:lnTo>
                <a:lnTo>
                  <a:pt x="269748" y="304800"/>
                </a:lnTo>
                <a:close/>
              </a:path>
              <a:path w="1004570" h="309880">
                <a:moveTo>
                  <a:pt x="460235" y="286524"/>
                </a:moveTo>
                <a:lnTo>
                  <a:pt x="330695" y="286524"/>
                </a:lnTo>
                <a:lnTo>
                  <a:pt x="336600" y="268249"/>
                </a:lnTo>
                <a:lnTo>
                  <a:pt x="348221" y="245567"/>
                </a:lnTo>
                <a:lnTo>
                  <a:pt x="366699" y="218579"/>
                </a:lnTo>
                <a:lnTo>
                  <a:pt x="393179" y="187464"/>
                </a:lnTo>
                <a:lnTo>
                  <a:pt x="419595" y="158737"/>
                </a:lnTo>
                <a:lnTo>
                  <a:pt x="437565" y="133743"/>
                </a:lnTo>
                <a:lnTo>
                  <a:pt x="447840" y="108165"/>
                </a:lnTo>
                <a:lnTo>
                  <a:pt x="451091" y="77736"/>
                </a:lnTo>
                <a:lnTo>
                  <a:pt x="447687" y="48221"/>
                </a:lnTo>
                <a:lnTo>
                  <a:pt x="436422" y="23444"/>
                </a:lnTo>
                <a:lnTo>
                  <a:pt x="415734" y="6362"/>
                </a:lnTo>
                <a:lnTo>
                  <a:pt x="384035" y="12"/>
                </a:lnTo>
                <a:lnTo>
                  <a:pt x="351637" y="6845"/>
                </a:lnTo>
                <a:lnTo>
                  <a:pt x="329361" y="24968"/>
                </a:lnTo>
                <a:lnTo>
                  <a:pt x="316534" y="50800"/>
                </a:lnTo>
                <a:lnTo>
                  <a:pt x="312407" y="80784"/>
                </a:lnTo>
                <a:lnTo>
                  <a:pt x="333743" y="80784"/>
                </a:lnTo>
                <a:lnTo>
                  <a:pt x="337515" y="54305"/>
                </a:lnTo>
                <a:lnTo>
                  <a:pt x="346697" y="34683"/>
                </a:lnTo>
                <a:lnTo>
                  <a:pt x="361607" y="22491"/>
                </a:lnTo>
                <a:lnTo>
                  <a:pt x="382511" y="18300"/>
                </a:lnTo>
                <a:lnTo>
                  <a:pt x="405968" y="23533"/>
                </a:lnTo>
                <a:lnTo>
                  <a:pt x="420420" y="37350"/>
                </a:lnTo>
                <a:lnTo>
                  <a:pt x="427736" y="56870"/>
                </a:lnTo>
                <a:lnTo>
                  <a:pt x="429755" y="79260"/>
                </a:lnTo>
                <a:lnTo>
                  <a:pt x="426974" y="103949"/>
                </a:lnTo>
                <a:lnTo>
                  <a:pt x="417753" y="125933"/>
                </a:lnTo>
                <a:lnTo>
                  <a:pt x="400824" y="149339"/>
                </a:lnTo>
                <a:lnTo>
                  <a:pt x="374891" y="178320"/>
                </a:lnTo>
                <a:lnTo>
                  <a:pt x="344246" y="215633"/>
                </a:lnTo>
                <a:lnTo>
                  <a:pt x="322884" y="249377"/>
                </a:lnTo>
                <a:lnTo>
                  <a:pt x="310388" y="278828"/>
                </a:lnTo>
                <a:lnTo>
                  <a:pt x="306311" y="303288"/>
                </a:lnTo>
                <a:lnTo>
                  <a:pt x="306311" y="304812"/>
                </a:lnTo>
                <a:lnTo>
                  <a:pt x="457187" y="304812"/>
                </a:lnTo>
                <a:lnTo>
                  <a:pt x="460235" y="286524"/>
                </a:lnTo>
                <a:close/>
              </a:path>
              <a:path w="1004570" h="309880">
                <a:moveTo>
                  <a:pt x="635495" y="150876"/>
                </a:moveTo>
                <a:lnTo>
                  <a:pt x="632028" y="84226"/>
                </a:lnTo>
                <a:lnTo>
                  <a:pt x="620255" y="37147"/>
                </a:lnTo>
                <a:lnTo>
                  <a:pt x="615683" y="31356"/>
                </a:lnTo>
                <a:lnTo>
                  <a:pt x="615683" y="150876"/>
                </a:lnTo>
                <a:lnTo>
                  <a:pt x="613143" y="212648"/>
                </a:lnTo>
                <a:lnTo>
                  <a:pt x="604443" y="256413"/>
                </a:lnTo>
                <a:lnTo>
                  <a:pt x="588048" y="282473"/>
                </a:lnTo>
                <a:lnTo>
                  <a:pt x="562343" y="291084"/>
                </a:lnTo>
                <a:lnTo>
                  <a:pt x="536651" y="282232"/>
                </a:lnTo>
                <a:lnTo>
                  <a:pt x="520242" y="255651"/>
                </a:lnTo>
                <a:lnTo>
                  <a:pt x="511556" y="211366"/>
                </a:lnTo>
                <a:lnTo>
                  <a:pt x="509003" y="149352"/>
                </a:lnTo>
                <a:lnTo>
                  <a:pt x="512432" y="86448"/>
                </a:lnTo>
                <a:lnTo>
                  <a:pt x="522719" y="46101"/>
                </a:lnTo>
                <a:lnTo>
                  <a:pt x="539864" y="24625"/>
                </a:lnTo>
                <a:lnTo>
                  <a:pt x="563867" y="18288"/>
                </a:lnTo>
                <a:lnTo>
                  <a:pt x="587400" y="25514"/>
                </a:lnTo>
                <a:lnTo>
                  <a:pt x="603491" y="48577"/>
                </a:lnTo>
                <a:lnTo>
                  <a:pt x="612736" y="89662"/>
                </a:lnTo>
                <a:lnTo>
                  <a:pt x="615683" y="150876"/>
                </a:lnTo>
                <a:lnTo>
                  <a:pt x="615683" y="31356"/>
                </a:lnTo>
                <a:lnTo>
                  <a:pt x="605370" y="18288"/>
                </a:lnTo>
                <a:lnTo>
                  <a:pt x="598208" y="9220"/>
                </a:lnTo>
                <a:lnTo>
                  <a:pt x="563867" y="0"/>
                </a:lnTo>
                <a:lnTo>
                  <a:pt x="530987" y="8128"/>
                </a:lnTo>
                <a:lnTo>
                  <a:pt x="507669" y="34099"/>
                </a:lnTo>
                <a:lnTo>
                  <a:pt x="493788" y="80378"/>
                </a:lnTo>
                <a:lnTo>
                  <a:pt x="489191" y="149352"/>
                </a:lnTo>
                <a:lnTo>
                  <a:pt x="492264" y="217436"/>
                </a:lnTo>
                <a:lnTo>
                  <a:pt x="503478" y="267652"/>
                </a:lnTo>
                <a:lnTo>
                  <a:pt x="525843" y="298729"/>
                </a:lnTo>
                <a:lnTo>
                  <a:pt x="562343" y="309372"/>
                </a:lnTo>
                <a:lnTo>
                  <a:pt x="596925" y="299618"/>
                </a:lnTo>
                <a:lnTo>
                  <a:pt x="603453" y="291084"/>
                </a:lnTo>
                <a:lnTo>
                  <a:pt x="619493" y="270129"/>
                </a:lnTo>
                <a:lnTo>
                  <a:pt x="631786" y="220649"/>
                </a:lnTo>
                <a:lnTo>
                  <a:pt x="635495" y="150876"/>
                </a:lnTo>
                <a:close/>
              </a:path>
              <a:path w="1004570" h="309880">
                <a:moveTo>
                  <a:pt x="818388" y="219468"/>
                </a:moveTo>
                <a:lnTo>
                  <a:pt x="815314" y="188429"/>
                </a:lnTo>
                <a:lnTo>
                  <a:pt x="806386" y="165557"/>
                </a:lnTo>
                <a:lnTo>
                  <a:pt x="792022" y="149809"/>
                </a:lnTo>
                <a:lnTo>
                  <a:pt x="772668" y="140220"/>
                </a:lnTo>
                <a:lnTo>
                  <a:pt x="772668" y="138696"/>
                </a:lnTo>
                <a:lnTo>
                  <a:pt x="786739" y="131457"/>
                </a:lnTo>
                <a:lnTo>
                  <a:pt x="798385" y="118503"/>
                </a:lnTo>
                <a:lnTo>
                  <a:pt x="806310" y="99263"/>
                </a:lnTo>
                <a:lnTo>
                  <a:pt x="809244" y="73164"/>
                </a:lnTo>
                <a:lnTo>
                  <a:pt x="806119" y="45008"/>
                </a:lnTo>
                <a:lnTo>
                  <a:pt x="795718" y="21729"/>
                </a:lnTo>
                <a:lnTo>
                  <a:pt x="776452" y="5867"/>
                </a:lnTo>
                <a:lnTo>
                  <a:pt x="746760" y="12"/>
                </a:lnTo>
                <a:lnTo>
                  <a:pt x="714006" y="7099"/>
                </a:lnTo>
                <a:lnTo>
                  <a:pt x="693991" y="24777"/>
                </a:lnTo>
                <a:lnTo>
                  <a:pt x="683958" y="47586"/>
                </a:lnTo>
                <a:lnTo>
                  <a:pt x="681228" y="70116"/>
                </a:lnTo>
                <a:lnTo>
                  <a:pt x="699516" y="70116"/>
                </a:lnTo>
                <a:lnTo>
                  <a:pt x="701509" y="56870"/>
                </a:lnTo>
                <a:lnTo>
                  <a:pt x="707517" y="39636"/>
                </a:lnTo>
                <a:lnTo>
                  <a:pt x="720940" y="24676"/>
                </a:lnTo>
                <a:lnTo>
                  <a:pt x="745236" y="18300"/>
                </a:lnTo>
                <a:lnTo>
                  <a:pt x="765632" y="22364"/>
                </a:lnTo>
                <a:lnTo>
                  <a:pt x="779335" y="33731"/>
                </a:lnTo>
                <a:lnTo>
                  <a:pt x="787019" y="51079"/>
                </a:lnTo>
                <a:lnTo>
                  <a:pt x="789432" y="73164"/>
                </a:lnTo>
                <a:lnTo>
                  <a:pt x="785380" y="100850"/>
                </a:lnTo>
                <a:lnTo>
                  <a:pt x="774192" y="118694"/>
                </a:lnTo>
                <a:lnTo>
                  <a:pt x="757275" y="128231"/>
                </a:lnTo>
                <a:lnTo>
                  <a:pt x="736092" y="131076"/>
                </a:lnTo>
                <a:lnTo>
                  <a:pt x="723900" y="131076"/>
                </a:lnTo>
                <a:lnTo>
                  <a:pt x="723900" y="149364"/>
                </a:lnTo>
                <a:lnTo>
                  <a:pt x="736092" y="149364"/>
                </a:lnTo>
                <a:lnTo>
                  <a:pt x="759345" y="152171"/>
                </a:lnTo>
                <a:lnTo>
                  <a:pt x="779335" y="162699"/>
                </a:lnTo>
                <a:lnTo>
                  <a:pt x="793305" y="184073"/>
                </a:lnTo>
                <a:lnTo>
                  <a:pt x="798576" y="219468"/>
                </a:lnTo>
                <a:lnTo>
                  <a:pt x="796455" y="243509"/>
                </a:lnTo>
                <a:lnTo>
                  <a:pt x="788479" y="266712"/>
                </a:lnTo>
                <a:lnTo>
                  <a:pt x="772210" y="284187"/>
                </a:lnTo>
                <a:lnTo>
                  <a:pt x="745236" y="291096"/>
                </a:lnTo>
                <a:lnTo>
                  <a:pt x="721055" y="285711"/>
                </a:lnTo>
                <a:lnTo>
                  <a:pt x="705040" y="272046"/>
                </a:lnTo>
                <a:lnTo>
                  <a:pt x="696150" y="253796"/>
                </a:lnTo>
                <a:lnTo>
                  <a:pt x="693420" y="234708"/>
                </a:lnTo>
                <a:lnTo>
                  <a:pt x="673608" y="234708"/>
                </a:lnTo>
                <a:lnTo>
                  <a:pt x="677481" y="260515"/>
                </a:lnTo>
                <a:lnTo>
                  <a:pt x="688657" y="284619"/>
                </a:lnTo>
                <a:lnTo>
                  <a:pt x="709815" y="302425"/>
                </a:lnTo>
                <a:lnTo>
                  <a:pt x="743712" y="309384"/>
                </a:lnTo>
                <a:lnTo>
                  <a:pt x="779805" y="301332"/>
                </a:lnTo>
                <a:lnTo>
                  <a:pt x="802767" y="280428"/>
                </a:lnTo>
                <a:lnTo>
                  <a:pt x="814857" y="251510"/>
                </a:lnTo>
                <a:lnTo>
                  <a:pt x="818388" y="219468"/>
                </a:lnTo>
                <a:close/>
              </a:path>
              <a:path w="1004570" h="309880">
                <a:moveTo>
                  <a:pt x="1004316" y="150876"/>
                </a:moveTo>
                <a:lnTo>
                  <a:pt x="1000594" y="84226"/>
                </a:lnTo>
                <a:lnTo>
                  <a:pt x="988314" y="37147"/>
                </a:lnTo>
                <a:lnTo>
                  <a:pt x="982980" y="30556"/>
                </a:lnTo>
                <a:lnTo>
                  <a:pt x="982980" y="150876"/>
                </a:lnTo>
                <a:lnTo>
                  <a:pt x="980427" y="212648"/>
                </a:lnTo>
                <a:lnTo>
                  <a:pt x="971740" y="256413"/>
                </a:lnTo>
                <a:lnTo>
                  <a:pt x="955332" y="282473"/>
                </a:lnTo>
                <a:lnTo>
                  <a:pt x="929640" y="291084"/>
                </a:lnTo>
                <a:lnTo>
                  <a:pt x="903935" y="282232"/>
                </a:lnTo>
                <a:lnTo>
                  <a:pt x="887539" y="255651"/>
                </a:lnTo>
                <a:lnTo>
                  <a:pt x="878840" y="211366"/>
                </a:lnTo>
                <a:lnTo>
                  <a:pt x="876300" y="149352"/>
                </a:lnTo>
                <a:lnTo>
                  <a:pt x="879729" y="86448"/>
                </a:lnTo>
                <a:lnTo>
                  <a:pt x="890016" y="46101"/>
                </a:lnTo>
                <a:lnTo>
                  <a:pt x="907161" y="24625"/>
                </a:lnTo>
                <a:lnTo>
                  <a:pt x="931164" y="18288"/>
                </a:lnTo>
                <a:lnTo>
                  <a:pt x="954684" y="25514"/>
                </a:lnTo>
                <a:lnTo>
                  <a:pt x="970788" y="48577"/>
                </a:lnTo>
                <a:lnTo>
                  <a:pt x="980020" y="89662"/>
                </a:lnTo>
                <a:lnTo>
                  <a:pt x="982980" y="150876"/>
                </a:lnTo>
                <a:lnTo>
                  <a:pt x="982980" y="30556"/>
                </a:lnTo>
                <a:lnTo>
                  <a:pt x="973061" y="18288"/>
                </a:lnTo>
                <a:lnTo>
                  <a:pt x="965733" y="9220"/>
                </a:lnTo>
                <a:lnTo>
                  <a:pt x="931164" y="0"/>
                </a:lnTo>
                <a:lnTo>
                  <a:pt x="898271" y="8128"/>
                </a:lnTo>
                <a:lnTo>
                  <a:pt x="874966" y="34099"/>
                </a:lnTo>
                <a:lnTo>
                  <a:pt x="861072" y="80378"/>
                </a:lnTo>
                <a:lnTo>
                  <a:pt x="856488" y="149352"/>
                </a:lnTo>
                <a:lnTo>
                  <a:pt x="859548" y="217436"/>
                </a:lnTo>
                <a:lnTo>
                  <a:pt x="870775" y="267652"/>
                </a:lnTo>
                <a:lnTo>
                  <a:pt x="893127" y="298729"/>
                </a:lnTo>
                <a:lnTo>
                  <a:pt x="929640" y="309372"/>
                </a:lnTo>
                <a:lnTo>
                  <a:pt x="964450" y="299618"/>
                </a:lnTo>
                <a:lnTo>
                  <a:pt x="971130" y="291084"/>
                </a:lnTo>
                <a:lnTo>
                  <a:pt x="987552" y="270129"/>
                </a:lnTo>
                <a:lnTo>
                  <a:pt x="1000353" y="220649"/>
                </a:lnTo>
                <a:lnTo>
                  <a:pt x="1004316" y="150876"/>
                </a:lnTo>
                <a:close/>
              </a:path>
            </a:pathLst>
          </a:custGeom>
          <a:solidFill>
            <a:srgbClr val="000000"/>
          </a:solidFill>
        </p:spPr>
        <p:txBody>
          <a:bodyPr wrap="square" lIns="0" tIns="0" rIns="0" bIns="0" rtlCol="0"/>
          <a:lstStyle/>
          <a:p>
            <a:pPr defTabSz="806867"/>
            <a:endParaRPr sz="1588" kern="0">
              <a:solidFill>
                <a:sysClr val="windowText" lastClr="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8" name="Rectangle 7">
            <a:extLst>
              <a:ext uri="{FF2B5EF4-FFF2-40B4-BE49-F238E27FC236}">
                <a16:creationId xmlns:a16="http://schemas.microsoft.com/office/drawing/2014/main" id="{4DC15EC0-69D6-4351-9E21-D468F4D1C5A6}"/>
              </a:ext>
            </a:extLst>
          </p:cNvPr>
          <p:cNvSpPr/>
          <p:nvPr/>
        </p:nvSpPr>
        <p:spPr>
          <a:xfrm>
            <a:off x="1" y="104187"/>
            <a:ext cx="12192000" cy="21224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103" name="Google Shape;103;p3"/>
          <p:cNvSpPr txBox="1">
            <a:spLocks noGrp="1"/>
          </p:cNvSpPr>
          <p:nvPr>
            <p:ph type="title"/>
          </p:nvPr>
        </p:nvSpPr>
        <p:spPr>
          <a:xfrm>
            <a:off x="811958" y="2388226"/>
            <a:ext cx="288960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A5628"/>
              </a:buClr>
              <a:buSzPts val="2800"/>
              <a:buFont typeface="Arial Black"/>
              <a:buNone/>
            </a:pPr>
            <a:r>
              <a:rPr lang="en-US" sz="2600" b="1">
                <a:latin typeface="Europa" panose="02000000000000000000"/>
              </a:rPr>
              <a:t>Who Is The Framework for Action For? </a:t>
            </a:r>
            <a:endParaRPr sz="2600" b="1">
              <a:latin typeface="Europa" panose="02000000000000000000"/>
            </a:endParaRPr>
          </a:p>
        </p:txBody>
      </p:sp>
      <p:sp>
        <p:nvSpPr>
          <p:cNvPr id="104" name="Google Shape;104;p3"/>
          <p:cNvSpPr txBox="1">
            <a:spLocks noGrp="1"/>
          </p:cNvSpPr>
          <p:nvPr>
            <p:ph type="body" idx="1"/>
          </p:nvPr>
        </p:nvSpPr>
        <p:spPr>
          <a:xfrm>
            <a:off x="840762" y="3703414"/>
            <a:ext cx="3026514" cy="1374775"/>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dk1"/>
              </a:buClr>
              <a:buSzPts val="1600"/>
              <a:buChar char="•"/>
            </a:pPr>
            <a:r>
              <a:rPr lang="en-US" sz="1600">
                <a:latin typeface="Arial"/>
                <a:ea typeface="Arial"/>
                <a:cs typeface="Arial"/>
                <a:sym typeface="Arial"/>
              </a:rPr>
              <a:t>EPI managers</a:t>
            </a:r>
          </a:p>
          <a:p>
            <a:pPr marL="285750" lvl="0" indent="-285750" algn="l" rtl="0">
              <a:lnSpc>
                <a:spcPct val="120000"/>
              </a:lnSpc>
              <a:spcBef>
                <a:spcPts val="0"/>
              </a:spcBef>
              <a:spcAft>
                <a:spcPts val="0"/>
              </a:spcAft>
              <a:buClr>
                <a:schemeClr val="dk1"/>
              </a:buClr>
              <a:buSzPts val="1600"/>
              <a:buChar char="•"/>
            </a:pPr>
            <a:r>
              <a:rPr lang="en-US" sz="1600">
                <a:latin typeface="Arial"/>
                <a:ea typeface="Arial"/>
                <a:cs typeface="Arial"/>
                <a:sym typeface="Arial"/>
              </a:rPr>
              <a:t>PHC managers </a:t>
            </a:r>
          </a:p>
          <a:p>
            <a:pPr marL="285750" lvl="0" indent="-285750" algn="l" rtl="0">
              <a:lnSpc>
                <a:spcPct val="120000"/>
              </a:lnSpc>
              <a:spcBef>
                <a:spcPts val="0"/>
              </a:spcBef>
              <a:spcAft>
                <a:spcPts val="0"/>
              </a:spcAft>
              <a:buClr>
                <a:schemeClr val="dk1"/>
              </a:buClr>
              <a:buSzPts val="1600"/>
              <a:buChar char="•"/>
            </a:pPr>
            <a:r>
              <a:rPr lang="en-US" sz="1600">
                <a:latin typeface="Arial"/>
                <a:ea typeface="Arial"/>
                <a:cs typeface="Arial"/>
                <a:sym typeface="Arial"/>
              </a:rPr>
              <a:t>National policymakers </a:t>
            </a:r>
          </a:p>
        </p:txBody>
      </p:sp>
      <p:pic>
        <p:nvPicPr>
          <p:cNvPr id="108" name="Google Shape;108;p3"/>
          <p:cNvPicPr preferRelativeResize="0"/>
          <p:nvPr/>
        </p:nvPicPr>
        <p:blipFill rotWithShape="1">
          <a:blip r:embed="rId3">
            <a:alphaModFix/>
          </a:blip>
          <a:srcRect/>
          <a:stretch/>
        </p:blipFill>
        <p:spPr>
          <a:xfrm>
            <a:off x="281735" y="2678948"/>
            <a:ext cx="435865" cy="557785"/>
          </a:xfrm>
          <a:prstGeom prst="rect">
            <a:avLst/>
          </a:prstGeom>
          <a:noFill/>
          <a:ln>
            <a:noFill/>
          </a:ln>
        </p:spPr>
      </p:pic>
      <p:sp>
        <p:nvSpPr>
          <p:cNvPr id="2" name="Google Shape;96;p2">
            <a:extLst>
              <a:ext uri="{FF2B5EF4-FFF2-40B4-BE49-F238E27FC236}">
                <a16:creationId xmlns:a16="http://schemas.microsoft.com/office/drawing/2014/main" id="{A80A69DF-712E-7A6F-68F5-D5CAD8DAACFF}"/>
              </a:ext>
            </a:extLst>
          </p:cNvPr>
          <p:cNvSpPr txBox="1">
            <a:spLocks/>
          </p:cNvSpPr>
          <p:nvPr/>
        </p:nvSpPr>
        <p:spPr>
          <a:xfrm>
            <a:off x="4980964" y="2352999"/>
            <a:ext cx="2852961"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EA5628"/>
              </a:buClr>
              <a:buSzPts val="1800"/>
              <a:buFont typeface="Arial Black"/>
              <a:buNone/>
              <a:defRPr sz="3200" b="0" i="0" u="none" strike="noStrike" cap="none">
                <a:solidFill>
                  <a:srgbClr val="EA5628"/>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EA5628"/>
              </a:buClr>
              <a:buSzPts val="2800"/>
              <a:buFont typeface="Arial Black"/>
              <a:buNone/>
              <a:tabLst/>
              <a:defRPr/>
            </a:pPr>
            <a:r>
              <a:rPr kumimoji="0" lang="en-US" sz="2600" b="1" i="0" u="none" strike="noStrike" kern="1200" cap="none" spc="0" normalizeH="0" baseline="0" noProof="0">
                <a:ln>
                  <a:noFill/>
                </a:ln>
                <a:solidFill>
                  <a:srgbClr val="000000"/>
                </a:solidFill>
                <a:effectLst/>
                <a:uLnTx/>
                <a:uFillTx/>
                <a:latin typeface="Europa" panose="02000000000000000000"/>
                <a:sym typeface="Arial Black"/>
              </a:rPr>
              <a:t>Three User-Friendly Tools </a:t>
            </a:r>
          </a:p>
        </p:txBody>
      </p:sp>
      <p:pic>
        <p:nvPicPr>
          <p:cNvPr id="3" name="Google Shape;98;p2">
            <a:extLst>
              <a:ext uri="{FF2B5EF4-FFF2-40B4-BE49-F238E27FC236}">
                <a16:creationId xmlns:a16="http://schemas.microsoft.com/office/drawing/2014/main" id="{8DB08ABA-6D4E-7725-E1F1-AAD5D7A43A03}"/>
              </a:ext>
            </a:extLst>
          </p:cNvPr>
          <p:cNvPicPr preferRelativeResize="0"/>
          <p:nvPr/>
        </p:nvPicPr>
        <p:blipFill rotWithShape="1">
          <a:blip r:embed="rId4">
            <a:alphaModFix/>
          </a:blip>
          <a:srcRect/>
          <a:stretch/>
        </p:blipFill>
        <p:spPr>
          <a:xfrm>
            <a:off x="4182599" y="2696360"/>
            <a:ext cx="661417" cy="637033"/>
          </a:xfrm>
          <a:prstGeom prst="rect">
            <a:avLst/>
          </a:prstGeom>
          <a:noFill/>
          <a:ln>
            <a:noFill/>
          </a:ln>
        </p:spPr>
      </p:pic>
      <p:graphicFrame>
        <p:nvGraphicFramePr>
          <p:cNvPr id="4" name="Diagram 3">
            <a:extLst>
              <a:ext uri="{FF2B5EF4-FFF2-40B4-BE49-F238E27FC236}">
                <a16:creationId xmlns:a16="http://schemas.microsoft.com/office/drawing/2014/main" id="{31460D7F-7E22-1E44-ABB8-A0DA4ADAB31A}"/>
              </a:ext>
            </a:extLst>
          </p:cNvPr>
          <p:cNvGraphicFramePr/>
          <p:nvPr/>
        </p:nvGraphicFramePr>
        <p:xfrm>
          <a:off x="1814086" y="3671101"/>
          <a:ext cx="8128000" cy="20627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Google Shape;296;p20">
            <a:extLst>
              <a:ext uri="{FF2B5EF4-FFF2-40B4-BE49-F238E27FC236}">
                <a16:creationId xmlns:a16="http://schemas.microsoft.com/office/drawing/2014/main" id="{D8011656-3CBE-ADBC-5A8F-66E8F9B2FD0E}"/>
              </a:ext>
            </a:extLst>
          </p:cNvPr>
          <p:cNvPicPr preferRelativeResize="0"/>
          <p:nvPr/>
        </p:nvPicPr>
        <p:blipFill rotWithShape="1">
          <a:blip r:embed="rId10">
            <a:alphaModFix/>
          </a:blip>
          <a:srcRect/>
          <a:stretch/>
        </p:blipFill>
        <p:spPr>
          <a:xfrm>
            <a:off x="8337268" y="2874252"/>
            <a:ext cx="362713" cy="353569"/>
          </a:xfrm>
          <a:prstGeom prst="rect">
            <a:avLst/>
          </a:prstGeom>
          <a:noFill/>
          <a:ln>
            <a:noFill/>
          </a:ln>
        </p:spPr>
      </p:pic>
      <p:sp>
        <p:nvSpPr>
          <p:cNvPr id="24" name="Google Shape;96;p2">
            <a:extLst>
              <a:ext uri="{FF2B5EF4-FFF2-40B4-BE49-F238E27FC236}">
                <a16:creationId xmlns:a16="http://schemas.microsoft.com/office/drawing/2014/main" id="{809137EC-73C7-E232-6F03-C74B9676806F}"/>
              </a:ext>
            </a:extLst>
          </p:cNvPr>
          <p:cNvSpPr txBox="1">
            <a:spLocks/>
          </p:cNvSpPr>
          <p:nvPr/>
        </p:nvSpPr>
        <p:spPr>
          <a:xfrm>
            <a:off x="8916626" y="2302222"/>
            <a:ext cx="252935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EA5628"/>
              </a:buClr>
              <a:buSzPts val="1800"/>
              <a:buFont typeface="Arial Black"/>
              <a:buNone/>
              <a:defRPr sz="3200" b="0" i="0" u="none" strike="noStrike" cap="none">
                <a:solidFill>
                  <a:srgbClr val="EA5628"/>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EA5628"/>
              </a:buClr>
              <a:buSzPts val="2800"/>
              <a:buFont typeface="Arial Black"/>
              <a:buNone/>
              <a:tabLst/>
              <a:defRPr/>
            </a:pPr>
            <a:r>
              <a:rPr kumimoji="0" lang="en-US" sz="2600" b="1" i="0" u="none" strike="noStrike" kern="1200" cap="none" spc="0" normalizeH="0" baseline="0" noProof="0">
                <a:ln>
                  <a:noFill/>
                </a:ln>
                <a:solidFill>
                  <a:srgbClr val="000000"/>
                </a:solidFill>
                <a:effectLst/>
                <a:uLnTx/>
                <a:uFillTx/>
                <a:latin typeface="Europa" panose="02000000000000000000"/>
                <a:sym typeface="Arial Black"/>
              </a:rPr>
              <a:t>Practical Actions to Take</a:t>
            </a:r>
          </a:p>
        </p:txBody>
      </p:sp>
      <p:sp>
        <p:nvSpPr>
          <p:cNvPr id="27" name="Google Shape;104;p3">
            <a:extLst>
              <a:ext uri="{FF2B5EF4-FFF2-40B4-BE49-F238E27FC236}">
                <a16:creationId xmlns:a16="http://schemas.microsoft.com/office/drawing/2014/main" id="{A8E28CD6-FFD5-08DD-5195-0E2E570543D5}"/>
              </a:ext>
            </a:extLst>
          </p:cNvPr>
          <p:cNvSpPr txBox="1">
            <a:spLocks/>
          </p:cNvSpPr>
          <p:nvPr/>
        </p:nvSpPr>
        <p:spPr>
          <a:xfrm>
            <a:off x="8947614" y="3530175"/>
            <a:ext cx="3026514" cy="302888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20000"/>
              </a:lnSpc>
              <a:spcBef>
                <a:spcPts val="0"/>
              </a:spcBef>
              <a:spcAft>
                <a:spcPts val="0"/>
              </a:spcAft>
              <a:buClr>
                <a:srgbClr val="000000"/>
              </a:buClr>
              <a:buSzPts val="1600"/>
              <a:buFont typeface="Arial"/>
              <a:buNone/>
              <a:tabLst/>
              <a:defRPr/>
            </a:pPr>
            <a:r>
              <a:rPr kumimoji="0" lang="en-US" sz="1500" b="0" i="0" u="none" strike="noStrike" kern="1200" cap="none" spc="0" normalizeH="0" baseline="0" noProof="0">
                <a:ln>
                  <a:noFill/>
                </a:ln>
                <a:solidFill>
                  <a:srgbClr val="000000"/>
                </a:solidFill>
                <a:effectLst/>
                <a:uLnTx/>
                <a:uFillTx/>
                <a:latin typeface="Arial"/>
                <a:ea typeface="Arial"/>
                <a:cs typeface="Arial"/>
                <a:sym typeface="Arial"/>
              </a:rPr>
              <a:t>Includes country case studies and  “</a:t>
            </a:r>
            <a:r>
              <a:rPr kumimoji="0" lang="en-US" sz="1500" b="1" i="1" u="none" strike="noStrike" kern="1200" cap="none" spc="0" normalizeH="0" baseline="0" noProof="0">
                <a:ln>
                  <a:noFill/>
                </a:ln>
                <a:solidFill>
                  <a:srgbClr val="000000"/>
                </a:solidFill>
                <a:effectLst/>
                <a:uLnTx/>
                <a:uFillTx/>
                <a:latin typeface="Arial"/>
                <a:ea typeface="Arial"/>
                <a:cs typeface="Arial"/>
                <a:sym typeface="Arial"/>
              </a:rPr>
              <a:t>Practical Actions You Can Take</a:t>
            </a:r>
            <a:r>
              <a:rPr kumimoji="0" lang="en-US" sz="1500" b="0" i="0" u="none" strike="noStrike" kern="1200" cap="none" spc="0" normalizeH="0" baseline="0" noProof="0">
                <a:ln>
                  <a:noFill/>
                </a:ln>
                <a:solidFill>
                  <a:srgbClr val="000000"/>
                </a:solidFill>
                <a:effectLst/>
                <a:uLnTx/>
                <a:uFillTx/>
                <a:latin typeface="Arial"/>
                <a:ea typeface="Arial"/>
                <a:cs typeface="Arial"/>
                <a:sym typeface="Arial"/>
              </a:rPr>
              <a:t>” including utilizing the </a:t>
            </a:r>
            <a:r>
              <a:rPr kumimoji="0" lang="en-US" sz="1500" b="1" i="0" u="none" strike="noStrike" kern="1200" cap="none" spc="0" normalizeH="0" baseline="0" noProof="0">
                <a:ln>
                  <a:noFill/>
                </a:ln>
                <a:solidFill>
                  <a:srgbClr val="000000"/>
                </a:solidFill>
                <a:effectLst/>
                <a:uLnTx/>
                <a:uFillTx/>
                <a:latin typeface="Arial"/>
                <a:ea typeface="Arial"/>
                <a:cs typeface="Arial"/>
                <a:sym typeface="Arial"/>
              </a:rPr>
              <a:t>National Immunization Strategy (NIS)</a:t>
            </a:r>
            <a:r>
              <a:rPr kumimoji="0" lang="en-US" sz="1500" b="0" i="0" u="none" strike="noStrike" kern="1200" cap="none" spc="0" normalizeH="0" baseline="0" noProof="0">
                <a:ln>
                  <a:noFill/>
                </a:ln>
                <a:solidFill>
                  <a:srgbClr val="000000"/>
                </a:solidFill>
                <a:effectLst/>
                <a:uLnTx/>
                <a:uFillTx/>
                <a:latin typeface="Arial"/>
                <a:ea typeface="Arial"/>
                <a:cs typeface="Arial"/>
                <a:sym typeface="Arial"/>
              </a:rPr>
              <a:t>, </a:t>
            </a:r>
            <a:r>
              <a:rPr kumimoji="0" lang="en-US" sz="1500" b="1" i="0" u="none" strike="noStrike" kern="1200" cap="none" spc="0" normalizeH="0" baseline="0" noProof="0">
                <a:ln>
                  <a:noFill/>
                </a:ln>
                <a:solidFill>
                  <a:srgbClr val="000000"/>
                </a:solidFill>
                <a:effectLst/>
                <a:uLnTx/>
                <a:uFillTx/>
                <a:latin typeface="Arial"/>
                <a:ea typeface="Arial"/>
                <a:cs typeface="Arial"/>
                <a:sym typeface="Arial"/>
              </a:rPr>
              <a:t>National Health Plans/Strategies</a:t>
            </a:r>
            <a:r>
              <a:rPr kumimoji="0" lang="en-US" sz="1500" b="0" i="0" u="none" strike="noStrike" kern="1200" cap="none" spc="0" normalizeH="0" baseline="0" noProof="0">
                <a:ln>
                  <a:noFill/>
                </a:ln>
                <a:solidFill>
                  <a:srgbClr val="000000"/>
                </a:solidFill>
                <a:effectLst/>
                <a:uLnTx/>
                <a:uFillTx/>
                <a:latin typeface="Arial"/>
                <a:ea typeface="Arial"/>
                <a:cs typeface="Arial"/>
                <a:sym typeface="Arial"/>
              </a:rPr>
              <a:t>, and/or </a:t>
            </a:r>
            <a:r>
              <a:rPr kumimoji="0" lang="en-US" sz="1500" b="1" i="0" u="none" strike="noStrike" kern="1200" cap="none" spc="0" normalizeH="0" baseline="0" noProof="0">
                <a:ln>
                  <a:noFill/>
                </a:ln>
                <a:solidFill>
                  <a:srgbClr val="000000"/>
                </a:solidFill>
                <a:effectLst/>
                <a:uLnTx/>
                <a:uFillTx/>
                <a:latin typeface="Arial"/>
                <a:ea typeface="Arial"/>
                <a:cs typeface="Arial"/>
                <a:sym typeface="Arial"/>
              </a:rPr>
              <a:t>Gavi Full Portfolio Planning</a:t>
            </a:r>
            <a:r>
              <a:rPr kumimoji="0" lang="en-US" sz="1500" b="0" i="0" u="none" strike="noStrike" kern="1200" cap="none" spc="0" normalizeH="0" baseline="0" noProof="0">
                <a:ln>
                  <a:noFill/>
                </a:ln>
                <a:solidFill>
                  <a:srgbClr val="000000"/>
                </a:solidFill>
                <a:effectLst/>
                <a:uLnTx/>
                <a:uFillTx/>
                <a:latin typeface="Arial"/>
                <a:ea typeface="Arial"/>
                <a:cs typeface="Arial"/>
                <a:sym typeface="Arial"/>
              </a:rPr>
              <a:t>  to propose objectives and specific activities that mutually strengthen immunization and PHC</a:t>
            </a:r>
          </a:p>
          <a:p>
            <a:pPr marL="285750" marR="0" lvl="0" indent="-285750" algn="l" defTabSz="914400" rtl="0" eaLnBrk="1" fontAlgn="auto" latinLnBrk="0" hangingPunct="1">
              <a:lnSpc>
                <a:spcPct val="120000"/>
              </a:lnSpc>
              <a:spcBef>
                <a:spcPts val="0"/>
              </a:spcBef>
              <a:spcAft>
                <a:spcPts val="0"/>
              </a:spcAft>
              <a:buClr>
                <a:srgbClr val="000000"/>
              </a:buClr>
              <a:buSzPts val="1600"/>
              <a:buFont typeface="Arial"/>
              <a:buChar char="•"/>
              <a:tabLst/>
              <a:defRPr/>
            </a:pPr>
            <a:endParaRPr kumimoji="0" lang="en-US" sz="1600" b="0" i="0" u="none" strike="noStrike" kern="1200" cap="none" spc="0" normalizeH="0" baseline="0" noProof="0">
              <a:ln>
                <a:noFill/>
              </a:ln>
              <a:solidFill>
                <a:srgbClr val="000000"/>
              </a:solidFill>
              <a:effectLst/>
              <a:uLnTx/>
              <a:uFillTx/>
              <a:latin typeface="Arial"/>
              <a:ea typeface="Arial"/>
              <a:cs typeface="Arial"/>
              <a:sym typeface="Arial"/>
            </a:endParaRPr>
          </a:p>
        </p:txBody>
      </p:sp>
      <p:pic>
        <p:nvPicPr>
          <p:cNvPr id="29" name="Picture 28">
            <a:extLst>
              <a:ext uri="{FF2B5EF4-FFF2-40B4-BE49-F238E27FC236}">
                <a16:creationId xmlns:a16="http://schemas.microsoft.com/office/drawing/2014/main" id="{910AC66A-0CA2-EA7E-3091-E4F029C10A2A}"/>
              </a:ext>
            </a:extLst>
          </p:cNvPr>
          <p:cNvPicPr>
            <a:picLocks noChangeAspect="1"/>
          </p:cNvPicPr>
          <p:nvPr/>
        </p:nvPicPr>
        <p:blipFill>
          <a:blip r:embed="rId11"/>
          <a:stretch>
            <a:fillRect/>
          </a:stretch>
        </p:blipFill>
        <p:spPr>
          <a:xfrm rot="16200000">
            <a:off x="686121" y="4500333"/>
            <a:ext cx="2255931" cy="3192427"/>
          </a:xfrm>
          <a:prstGeom prst="rect">
            <a:avLst/>
          </a:prstGeom>
        </p:spPr>
      </p:pic>
      <p:sp>
        <p:nvSpPr>
          <p:cNvPr id="5" name="Google Shape;149;p6">
            <a:extLst>
              <a:ext uri="{FF2B5EF4-FFF2-40B4-BE49-F238E27FC236}">
                <a16:creationId xmlns:a16="http://schemas.microsoft.com/office/drawing/2014/main" id="{BA7EBC8C-C00A-8DE8-3BB1-703C9878E97F}"/>
              </a:ext>
            </a:extLst>
          </p:cNvPr>
          <p:cNvSpPr txBox="1">
            <a:spLocks/>
          </p:cNvSpPr>
          <p:nvPr/>
        </p:nvSpPr>
        <p:spPr>
          <a:xfrm>
            <a:off x="700772" y="270206"/>
            <a:ext cx="11186427" cy="203201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EA5628"/>
              </a:buClr>
              <a:buSzPts val="1800"/>
              <a:buFont typeface="Arial Black"/>
              <a:buNone/>
              <a:defRPr sz="3200" b="0" i="0" u="none" strike="noStrike" cap="none">
                <a:solidFill>
                  <a:srgbClr val="EA5628"/>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334" marR="0" lvl="0" indent="0" algn="ctr" defTabSz="914400" rtl="0" eaLnBrk="1" fontAlgn="auto" latinLnBrk="0" hangingPunct="1">
              <a:lnSpc>
                <a:spcPct val="90000"/>
              </a:lnSpc>
              <a:spcBef>
                <a:spcPts val="0"/>
              </a:spcBef>
              <a:spcAft>
                <a:spcPts val="0"/>
              </a:spcAft>
              <a:buClr>
                <a:srgbClr val="000000"/>
              </a:buClr>
              <a:buSzPts val="3200"/>
              <a:buFont typeface="Arial Black"/>
              <a:buNone/>
              <a:tabLst/>
              <a:defRPr/>
            </a:pPr>
            <a:r>
              <a:rPr kumimoji="0" lang="en-US" sz="2600" b="1" i="0" u="none" strike="noStrike" kern="1200" cap="none" spc="0" normalizeH="0" baseline="0" noProof="0">
                <a:ln>
                  <a:noFill/>
                </a:ln>
                <a:solidFill>
                  <a:srgbClr val="000000"/>
                </a:solidFill>
                <a:effectLst/>
                <a:uLnTx/>
                <a:uFillTx/>
                <a:latin typeface="Europa" panose="02000000000000000000"/>
                <a:sym typeface="Arial Black"/>
              </a:rPr>
              <a:t>Health system interventions, immunization touchpoints and PHC: </a:t>
            </a:r>
          </a:p>
          <a:p>
            <a:pPr marL="13334" marR="0" lvl="0" indent="0" algn="ctr" defTabSz="914400" rtl="0" eaLnBrk="1" fontAlgn="auto" latinLnBrk="0" hangingPunct="1">
              <a:lnSpc>
                <a:spcPct val="90000"/>
              </a:lnSpc>
              <a:spcBef>
                <a:spcPts val="0"/>
              </a:spcBef>
              <a:spcAft>
                <a:spcPts val="0"/>
              </a:spcAft>
              <a:buClr>
                <a:srgbClr val="000000"/>
              </a:buClr>
              <a:buSzPts val="3200"/>
              <a:buFont typeface="Arial Black"/>
              <a:buNone/>
              <a:tabLst/>
              <a:defRPr/>
            </a:pPr>
            <a:r>
              <a:rPr kumimoji="0" lang="en-US" sz="2600" b="1" i="0" u="none" strike="noStrike" kern="1200" cap="none" spc="0" normalizeH="0" baseline="0" noProof="0">
                <a:ln>
                  <a:noFill/>
                </a:ln>
                <a:solidFill>
                  <a:srgbClr val="000000"/>
                </a:solidFill>
                <a:effectLst/>
                <a:uLnTx/>
                <a:uFillTx/>
                <a:latin typeface="Europa" panose="02000000000000000000"/>
                <a:sym typeface="Arial Black"/>
              </a:rPr>
              <a:t>The way forward building on the Immunization for PHC Framework for Action</a:t>
            </a:r>
            <a:endParaRPr kumimoji="0" lang="en-US" sz="2000" b="0" i="0" u="none" strike="noStrike" kern="1200" cap="none" spc="0" normalizeH="0" baseline="0" noProof="0">
              <a:ln>
                <a:noFill/>
              </a:ln>
              <a:solidFill>
                <a:srgbClr val="000000"/>
              </a:solidFill>
              <a:effectLst/>
              <a:uLnTx/>
              <a:uFillTx/>
              <a:latin typeface="Arial"/>
              <a:ea typeface="Arial"/>
              <a:cs typeface="Arial"/>
              <a:sym typeface="Arial"/>
            </a:endParaRPr>
          </a:p>
          <a:p>
            <a:pPr marL="13334" marR="0" lvl="0" indent="0" algn="l" defTabSz="914400" rtl="0" eaLnBrk="1" fontAlgn="auto" latinLnBrk="0" hangingPunct="1">
              <a:lnSpc>
                <a:spcPct val="90000"/>
              </a:lnSpc>
              <a:spcBef>
                <a:spcPts val="0"/>
              </a:spcBef>
              <a:spcAft>
                <a:spcPts val="0"/>
              </a:spcAft>
              <a:buClr>
                <a:srgbClr val="000000"/>
              </a:buClr>
              <a:buSzPts val="3200"/>
              <a:buFont typeface="Arial Black"/>
              <a:buNone/>
              <a:tabLst/>
              <a:defRPr/>
            </a:pPr>
            <a:endParaRPr kumimoji="0" lang="en-US" sz="2600" b="1" i="0" u="none" strike="noStrike" kern="1200" cap="none" spc="0" normalizeH="0" baseline="0" noProof="0">
              <a:ln>
                <a:noFill/>
              </a:ln>
              <a:solidFill>
                <a:srgbClr val="EA5628"/>
              </a:solidFill>
              <a:effectLst/>
              <a:uLnTx/>
              <a:uFillTx/>
              <a:latin typeface="Europa" panose="02000000000000000000"/>
              <a:sym typeface="Arial Black"/>
            </a:endParaRPr>
          </a:p>
        </p:txBody>
      </p:sp>
    </p:spTree>
    <p:extLst>
      <p:ext uri="{BB962C8B-B14F-4D97-AF65-F5344CB8AC3E}">
        <p14:creationId xmlns:p14="http://schemas.microsoft.com/office/powerpoint/2010/main" val="170377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B57D-3765-EBFE-50A8-50D7DC172AF0}"/>
              </a:ext>
            </a:extLst>
          </p:cNvPr>
          <p:cNvSpPr>
            <a:spLocks noGrp="1"/>
          </p:cNvSpPr>
          <p:nvPr>
            <p:ph type="title"/>
          </p:nvPr>
        </p:nvSpPr>
        <p:spPr/>
        <p:txBody>
          <a:bodyPr/>
          <a:lstStyle/>
          <a:p>
            <a:r>
              <a:rPr lang="en-US" dirty="0"/>
              <a:t>&gt;50 countries </a:t>
            </a:r>
            <a:r>
              <a:rPr lang="en-US" dirty="0">
                <a:solidFill>
                  <a:srgbClr val="0070C0"/>
                </a:solidFill>
              </a:rPr>
              <a:t>lack PHC systems’ foundations</a:t>
            </a:r>
          </a:p>
        </p:txBody>
      </p:sp>
      <p:pic>
        <p:nvPicPr>
          <p:cNvPr id="4" name="Picture 4">
            <a:extLst>
              <a:ext uri="{FF2B5EF4-FFF2-40B4-BE49-F238E27FC236}">
                <a16:creationId xmlns:a16="http://schemas.microsoft.com/office/drawing/2014/main" id="{1E6395C5-8BCE-CE34-09D2-8F7192AEBDC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01579" y="1132115"/>
            <a:ext cx="6707105" cy="3543288"/>
          </a:xfrm>
          <a:prstGeom prst="rect">
            <a:avLst/>
          </a:prstGeom>
        </p:spPr>
      </p:pic>
      <p:pic>
        <p:nvPicPr>
          <p:cNvPr id="5" name="Picture 5">
            <a:extLst>
              <a:ext uri="{FF2B5EF4-FFF2-40B4-BE49-F238E27FC236}">
                <a16:creationId xmlns:a16="http://schemas.microsoft.com/office/drawing/2014/main" id="{2949E65C-A795-6E4A-B424-01A604B39AE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1114586">
            <a:off x="7825354" y="3462255"/>
            <a:ext cx="3969142" cy="297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D:\3900scr.jpg">
            <a:extLst>
              <a:ext uri="{FF2B5EF4-FFF2-40B4-BE49-F238E27FC236}">
                <a16:creationId xmlns:a16="http://schemas.microsoft.com/office/drawing/2014/main" id="{107E191D-2557-4150-40AC-7A8D06BBD796}"/>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337" t="2283" r="2596" b="5027"/>
          <a:stretch/>
        </p:blipFill>
        <p:spPr bwMode="auto">
          <a:xfrm rot="20767618">
            <a:off x="491516" y="1298049"/>
            <a:ext cx="3925200" cy="25497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F3CBFEEC-87B5-41FD-4A99-EEE0CC79CEA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21108519">
            <a:off x="167148" y="3662156"/>
            <a:ext cx="3458563" cy="2593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1BA807FD-4E1C-DCCF-E365-D50B4F881AB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267350">
            <a:off x="3402055" y="3226622"/>
            <a:ext cx="4343864" cy="3257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a:extLst>
              <a:ext uri="{FF2B5EF4-FFF2-40B4-BE49-F238E27FC236}">
                <a16:creationId xmlns:a16="http://schemas.microsoft.com/office/drawing/2014/main" id="{18785309-BAEE-8FC2-F6D2-A3012D3038C9}"/>
              </a:ext>
            </a:extLst>
          </p:cNvPr>
          <p:cNvSpPr/>
          <p:nvPr/>
        </p:nvSpPr>
        <p:spPr bwMode="auto">
          <a:xfrm>
            <a:off x="2377691" y="4035380"/>
            <a:ext cx="818606" cy="820192"/>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1042988" rtl="1" eaLnBrk="1" fontAlgn="base" latinLnBrk="0" hangingPunct="1">
              <a:lnSpc>
                <a:spcPct val="100000"/>
              </a:lnSpc>
              <a:spcBef>
                <a:spcPct val="0"/>
              </a:spcBef>
              <a:spcAft>
                <a:spcPct val="0"/>
              </a:spcAft>
              <a:buClrTx/>
              <a:buSzTx/>
              <a:buFontTx/>
              <a:buNone/>
              <a:tabLst/>
              <a:defRPr/>
            </a:pPr>
            <a:endParaRPr kumimoji="0" lang="en-US" sz="3900" b="1" i="0" u="none" strike="noStrike" kern="1200" cap="none" spc="0" normalizeH="0" baseline="0" noProof="0">
              <a:ln>
                <a:noFill/>
              </a:ln>
              <a:solidFill>
                <a:srgbClr val="000066"/>
              </a:solidFill>
              <a:effectLst/>
              <a:uLnTx/>
              <a:uFillTx/>
              <a:latin typeface="Arial" charset="0"/>
              <a:ea typeface="+mn-ea"/>
              <a:cs typeface="Arial" charset="0"/>
            </a:endParaRPr>
          </a:p>
        </p:txBody>
      </p:sp>
    </p:spTree>
    <p:extLst>
      <p:ext uri="{BB962C8B-B14F-4D97-AF65-F5344CB8AC3E}">
        <p14:creationId xmlns:p14="http://schemas.microsoft.com/office/powerpoint/2010/main" val="2856954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AA27D-77B3-E795-83A0-60CACCF2B072}"/>
              </a:ext>
            </a:extLst>
          </p:cNvPr>
          <p:cNvSpPr>
            <a:spLocks noGrp="1"/>
          </p:cNvSpPr>
          <p:nvPr>
            <p:ph type="title"/>
          </p:nvPr>
        </p:nvSpPr>
        <p:spPr/>
        <p:txBody>
          <a:bodyPr wrap="square" anchor="ctr">
            <a:normAutofit/>
          </a:bodyPr>
          <a:lstStyle/>
          <a:p>
            <a:r>
              <a:rPr lang="en-GB" dirty="0"/>
              <a:t>Integrating RI with PHC – </a:t>
            </a:r>
            <a:br>
              <a:rPr lang="en-GB" dirty="0"/>
            </a:br>
            <a:r>
              <a:rPr lang="en-GB" dirty="0"/>
              <a:t>the Gavi FPP process  </a:t>
            </a:r>
          </a:p>
        </p:txBody>
      </p:sp>
      <p:sp>
        <p:nvSpPr>
          <p:cNvPr id="5" name="Content Placeholder 4">
            <a:extLst>
              <a:ext uri="{FF2B5EF4-FFF2-40B4-BE49-F238E27FC236}">
                <a16:creationId xmlns:a16="http://schemas.microsoft.com/office/drawing/2014/main" id="{4BFB5802-C1A5-C632-0B37-38E5005F4771}"/>
              </a:ext>
            </a:extLst>
          </p:cNvPr>
          <p:cNvSpPr>
            <a:spLocks noGrp="1"/>
          </p:cNvSpPr>
          <p:nvPr>
            <p:ph sz="half" idx="1"/>
          </p:nvPr>
        </p:nvSpPr>
        <p:spPr/>
        <p:txBody>
          <a:bodyPr wrap="square" anchor="t">
            <a:normAutofit/>
          </a:bodyPr>
          <a:lstStyle/>
          <a:p>
            <a:pPr marL="0" indent="0">
              <a:buNone/>
            </a:pPr>
            <a:r>
              <a:rPr lang="en-GB" sz="2400" dirty="0">
                <a:latin typeface="+mn-lt"/>
              </a:rPr>
              <a:t>Using Gavi FPP and other grant planning processes to target immunisation investments towards the PHC re-orientation of countries’ health systems</a:t>
            </a:r>
          </a:p>
          <a:p>
            <a:pPr marL="0" indent="0">
              <a:buNone/>
            </a:pPr>
            <a:r>
              <a:rPr lang="en-GB" dirty="0"/>
              <a:t>      </a:t>
            </a:r>
          </a:p>
        </p:txBody>
      </p:sp>
      <p:sp>
        <p:nvSpPr>
          <p:cNvPr id="11" name="Content Placeholder 10">
            <a:extLst>
              <a:ext uri="{FF2B5EF4-FFF2-40B4-BE49-F238E27FC236}">
                <a16:creationId xmlns:a16="http://schemas.microsoft.com/office/drawing/2014/main" id="{1670AB73-A595-CD61-2B34-3F5A24D8860D}"/>
              </a:ext>
            </a:extLst>
          </p:cNvPr>
          <p:cNvSpPr>
            <a:spLocks noGrp="1"/>
          </p:cNvSpPr>
          <p:nvPr>
            <p:ph sz="half" idx="2"/>
          </p:nvPr>
        </p:nvSpPr>
        <p:spPr/>
        <p:txBody>
          <a:bodyPr/>
          <a:lstStyle/>
          <a:p>
            <a:r>
              <a:rPr lang="en-GB" dirty="0">
                <a:latin typeface="+mn-lt"/>
              </a:rPr>
              <a:t>A ‘Zero Dose’ child is often lacking access to other PHC and social services and so is the child’s family and community</a:t>
            </a:r>
          </a:p>
          <a:p>
            <a:r>
              <a:rPr lang="en-GB" dirty="0">
                <a:latin typeface="+mn-lt"/>
              </a:rPr>
              <a:t>‘Zero Dose Children’ are also makers for ‘Zero PHC services’</a:t>
            </a:r>
          </a:p>
          <a:p>
            <a:r>
              <a:rPr lang="en-GB" dirty="0">
                <a:latin typeface="+mn-lt"/>
              </a:rPr>
              <a:t>Global immunisation targets cannot be reached without building strong health &amp; PHC systems     </a:t>
            </a:r>
          </a:p>
        </p:txBody>
      </p:sp>
    </p:spTree>
    <p:extLst>
      <p:ext uri="{BB962C8B-B14F-4D97-AF65-F5344CB8AC3E}">
        <p14:creationId xmlns:p14="http://schemas.microsoft.com/office/powerpoint/2010/main" val="488718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EB7AF3-371A-DAA6-8E83-6EBD72E8EEEB}"/>
              </a:ext>
            </a:extLst>
          </p:cNvPr>
          <p:cNvSpPr/>
          <p:nvPr/>
        </p:nvSpPr>
        <p:spPr>
          <a:xfrm>
            <a:off x="556593" y="257175"/>
            <a:ext cx="11387758" cy="71594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Areas for integration of immunization &amp; re-orientating health systems towards PHC </a:t>
            </a:r>
          </a:p>
        </p:txBody>
      </p:sp>
      <p:sp>
        <p:nvSpPr>
          <p:cNvPr id="5" name="Rectangle 4">
            <a:extLst>
              <a:ext uri="{FF2B5EF4-FFF2-40B4-BE49-F238E27FC236}">
                <a16:creationId xmlns:a16="http://schemas.microsoft.com/office/drawing/2014/main" id="{57505E71-FF2C-AD75-55AF-FC891C946B91}"/>
              </a:ext>
            </a:extLst>
          </p:cNvPr>
          <p:cNvSpPr/>
          <p:nvPr/>
        </p:nvSpPr>
        <p:spPr>
          <a:xfrm>
            <a:off x="247648" y="1166191"/>
            <a:ext cx="4433409" cy="52262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b="1" dirty="0">
              <a:solidFill>
                <a:sysClr val="windowText" lastClr="000000"/>
              </a:solidFill>
            </a:endParaRPr>
          </a:p>
          <a:p>
            <a:endParaRPr lang="en-GB" b="1" dirty="0">
              <a:solidFill>
                <a:sysClr val="windowText" lastClr="000000"/>
              </a:solidFill>
            </a:endParaRPr>
          </a:p>
          <a:p>
            <a:r>
              <a:rPr lang="en-GB" b="1" dirty="0">
                <a:solidFill>
                  <a:sysClr val="windowText" lastClr="000000"/>
                </a:solidFill>
              </a:rPr>
              <a:t>Governance and data </a:t>
            </a:r>
          </a:p>
          <a:p>
            <a:pPr marL="285750" indent="-285750">
              <a:buFont typeface="Arial" panose="020B0604020202020204" pitchFamily="34" charset="0"/>
              <a:buChar char="•"/>
            </a:pPr>
            <a:r>
              <a:rPr lang="en-GB" dirty="0">
                <a:solidFill>
                  <a:sysClr val="windowText" lastClr="000000"/>
                </a:solidFill>
              </a:rPr>
              <a:t>Use EPI data to inform PHC planning including at district level (EPI micro-plans) and resource allocation </a:t>
            </a:r>
          </a:p>
          <a:p>
            <a:pPr marL="285750" indent="-285750">
              <a:buFont typeface="Arial" panose="020B0604020202020204" pitchFamily="34" charset="0"/>
              <a:buChar char="•"/>
            </a:pPr>
            <a:r>
              <a:rPr lang="en-GB" dirty="0">
                <a:solidFill>
                  <a:sysClr val="windowText" lastClr="000000"/>
                </a:solidFill>
              </a:rPr>
              <a:t>Use ICC (or any existing coordination mechanism for EPI) to inform national /sub-national health sector coordination (standing agenda)  </a:t>
            </a:r>
          </a:p>
          <a:p>
            <a:pPr marL="285750" indent="-285750">
              <a:buFont typeface="Arial" panose="020B0604020202020204" pitchFamily="34" charset="0"/>
              <a:buChar char="•"/>
            </a:pPr>
            <a:r>
              <a:rPr lang="en-GB" dirty="0">
                <a:solidFill>
                  <a:sysClr val="windowText" lastClr="000000"/>
                </a:solidFill>
              </a:rPr>
              <a:t>Stimulate dialogue with MoH/Gov to increase domestic financing for PHC when discussing e.g. Gavi HSS support</a:t>
            </a:r>
          </a:p>
          <a:p>
            <a:pPr marL="285750" indent="-285750">
              <a:buFont typeface="Arial" panose="020B0604020202020204" pitchFamily="34" charset="0"/>
              <a:buChar char="•"/>
            </a:pPr>
            <a:r>
              <a:rPr lang="en-GB" dirty="0">
                <a:solidFill>
                  <a:sysClr val="windowText" lastClr="000000"/>
                </a:solidFill>
              </a:rPr>
              <a:t>Use innovative approaches in EPI to scale-up across PHC (use of drones, GIS mapping to identify missed community)   </a:t>
            </a:r>
          </a:p>
          <a:p>
            <a:pPr marL="285750" indent="-285750">
              <a:buFont typeface="Arial" panose="020B0604020202020204" pitchFamily="34" charset="0"/>
              <a:buChar char="•"/>
            </a:pPr>
            <a:r>
              <a:rPr lang="en-GB" dirty="0">
                <a:solidFill>
                  <a:sysClr val="windowText" lastClr="000000"/>
                </a:solidFill>
              </a:rPr>
              <a:t>Align NIS with national PHC priorities</a:t>
            </a:r>
          </a:p>
          <a:p>
            <a:pPr marL="285750" indent="-285750">
              <a:buFont typeface="Arial" panose="020B0604020202020204" pitchFamily="34" charset="0"/>
              <a:buChar char="•"/>
            </a:pPr>
            <a:r>
              <a:rPr lang="en-GB" dirty="0">
                <a:solidFill>
                  <a:sysClr val="windowText" lastClr="000000"/>
                </a:solidFill>
              </a:rPr>
              <a:t>Introduce innovative financing approaches that benefit vaccination AND PHC services  (Direct Facility Financing)</a:t>
            </a:r>
          </a:p>
          <a:p>
            <a:pPr marL="285750" indent="-285750">
              <a:buFont typeface="Arial" panose="020B0604020202020204" pitchFamily="34" charset="0"/>
              <a:buChar char="•"/>
            </a:pPr>
            <a:r>
              <a:rPr lang="en-GB" dirty="0">
                <a:solidFill>
                  <a:sysClr val="windowText" lastClr="000000"/>
                </a:solidFill>
              </a:rPr>
              <a:t>Learn from immunisation research   </a:t>
            </a:r>
          </a:p>
          <a:p>
            <a:r>
              <a:rPr lang="en-GB" dirty="0">
                <a:solidFill>
                  <a:sysClr val="windowText" lastClr="000000"/>
                </a:solidFill>
              </a:rPr>
              <a:t> </a:t>
            </a:r>
          </a:p>
          <a:p>
            <a:endParaRPr lang="en-US" dirty="0">
              <a:solidFill>
                <a:sysClr val="windowText" lastClr="000000"/>
              </a:solidFill>
            </a:endParaRPr>
          </a:p>
        </p:txBody>
      </p:sp>
      <p:sp>
        <p:nvSpPr>
          <p:cNvPr id="6" name="Rectangle 5">
            <a:extLst>
              <a:ext uri="{FF2B5EF4-FFF2-40B4-BE49-F238E27FC236}">
                <a16:creationId xmlns:a16="http://schemas.microsoft.com/office/drawing/2014/main" id="{2E2BC19C-C291-924F-45A3-F8212B872EDD}"/>
              </a:ext>
            </a:extLst>
          </p:cNvPr>
          <p:cNvSpPr/>
          <p:nvPr/>
        </p:nvSpPr>
        <p:spPr>
          <a:xfrm>
            <a:off x="4748169" y="1166190"/>
            <a:ext cx="3492197" cy="52262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solidFill>
                  <a:sysClr val="windowText" lastClr="000000"/>
                </a:solidFill>
              </a:rPr>
              <a:t>Health Services &amp; Health Workforce </a:t>
            </a:r>
          </a:p>
          <a:p>
            <a:pPr marL="285750" indent="-285750">
              <a:buFont typeface="Arial" panose="020B0604020202020204" pitchFamily="34" charset="0"/>
              <a:buChar char="•"/>
            </a:pPr>
            <a:r>
              <a:rPr lang="en-GB" dirty="0">
                <a:solidFill>
                  <a:sysClr val="windowText" lastClr="000000"/>
                </a:solidFill>
              </a:rPr>
              <a:t>Introduce quality of care improvement collaboratives (mentoring, supervision, rewarding) across PHC health worker teams  </a:t>
            </a:r>
          </a:p>
          <a:p>
            <a:pPr marL="285750" indent="-285750">
              <a:buFont typeface="Arial" panose="020B0604020202020204" pitchFamily="34" charset="0"/>
              <a:buChar char="•"/>
            </a:pPr>
            <a:r>
              <a:rPr lang="en-GB" dirty="0">
                <a:solidFill>
                  <a:sysClr val="windowText" lastClr="000000"/>
                </a:solidFill>
              </a:rPr>
              <a:t>Utilise a ‘PHC multidisciplinary team approach’ (salary support and incentives!) rather than investing in vaccinators alone (reaching last mile, ZDC, deployment, retention, task shifting)</a:t>
            </a:r>
          </a:p>
          <a:p>
            <a:pPr marL="285750" indent="-285750">
              <a:buFont typeface="Arial" panose="020B0604020202020204" pitchFamily="34" charset="0"/>
              <a:buChar char="•"/>
            </a:pPr>
            <a:r>
              <a:rPr lang="en-GB" dirty="0">
                <a:solidFill>
                  <a:sysClr val="windowText" lastClr="000000"/>
                </a:solidFill>
              </a:rPr>
              <a:t>Make adequate infrastructure available, e.g. water &amp; sanitation facilities, cold chain at PHC facilities   </a:t>
            </a:r>
          </a:p>
          <a:p>
            <a:pPr marL="285750" indent="-285750">
              <a:buFont typeface="Arial" panose="020B0604020202020204" pitchFamily="34" charset="0"/>
              <a:buChar char="•"/>
            </a:pPr>
            <a:r>
              <a:rPr lang="en-GB" dirty="0">
                <a:solidFill>
                  <a:sysClr val="windowText" lastClr="000000"/>
                </a:solidFill>
              </a:rPr>
              <a:t>Ensure immunisation is included in pre-service curriculum  </a:t>
            </a:r>
          </a:p>
          <a:p>
            <a:pPr marL="285750" indent="-285750">
              <a:buFont typeface="Arial" panose="020B0604020202020204" pitchFamily="34" charset="0"/>
              <a:buChar char="•"/>
            </a:pPr>
            <a:r>
              <a:rPr lang="en-GB" dirty="0">
                <a:solidFill>
                  <a:sysClr val="windowText" lastClr="000000"/>
                </a:solidFill>
              </a:rPr>
              <a:t>‘Service 'integration (planning &amp; delivery) </a:t>
            </a:r>
            <a:r>
              <a:rPr lang="en-GB">
                <a:solidFill>
                  <a:sysClr val="windowText" lastClr="000000"/>
                </a:solidFill>
              </a:rPr>
              <a:t>at sub-national levels </a:t>
            </a:r>
            <a:endParaRPr lang="en-GB" dirty="0">
              <a:solidFill>
                <a:sysClr val="windowText" lastClr="000000"/>
              </a:solidFill>
            </a:endParaRPr>
          </a:p>
        </p:txBody>
      </p:sp>
      <p:sp>
        <p:nvSpPr>
          <p:cNvPr id="7" name="Rectangle 6">
            <a:extLst>
              <a:ext uri="{FF2B5EF4-FFF2-40B4-BE49-F238E27FC236}">
                <a16:creationId xmlns:a16="http://schemas.microsoft.com/office/drawing/2014/main" id="{48C13CD1-3E87-CAFA-899B-02AD4AEF6E2F}"/>
              </a:ext>
            </a:extLst>
          </p:cNvPr>
          <p:cNvSpPr/>
          <p:nvPr/>
        </p:nvSpPr>
        <p:spPr>
          <a:xfrm>
            <a:off x="8307478" y="1166190"/>
            <a:ext cx="3636874" cy="52262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solidFill>
                  <a:sysClr val="windowText" lastClr="000000"/>
                </a:solidFill>
              </a:rPr>
              <a:t>Community involvement and multi-</a:t>
            </a:r>
            <a:r>
              <a:rPr lang="en-GB" b="1" dirty="0" err="1">
                <a:solidFill>
                  <a:sysClr val="windowText" lastClr="000000"/>
                </a:solidFill>
              </a:rPr>
              <a:t>sectorality</a:t>
            </a:r>
            <a:r>
              <a:rPr lang="en-GB" b="1" dirty="0">
                <a:solidFill>
                  <a:sysClr val="windowText" lastClr="000000"/>
                </a:solidFill>
              </a:rPr>
              <a:t> </a:t>
            </a:r>
          </a:p>
          <a:p>
            <a:pPr marL="285750" indent="-285750">
              <a:buFont typeface="Arial" panose="020B0604020202020204" pitchFamily="34" charset="0"/>
              <a:buChar char="•"/>
            </a:pPr>
            <a:r>
              <a:rPr lang="en-GB" dirty="0">
                <a:solidFill>
                  <a:sysClr val="windowText" lastClr="000000"/>
                </a:solidFill>
              </a:rPr>
              <a:t>Use community members active in defaulter tracking for a ‘PHC approach’ (e.g. tracking pregnant women, people with NCD conditions)</a:t>
            </a:r>
          </a:p>
          <a:p>
            <a:pPr marL="285750" indent="-285750">
              <a:buFont typeface="Arial" panose="020B0604020202020204" pitchFamily="34" charset="0"/>
              <a:buChar char="•"/>
            </a:pPr>
            <a:r>
              <a:rPr lang="en-GB" dirty="0">
                <a:solidFill>
                  <a:sysClr val="windowText" lastClr="000000"/>
                </a:solidFill>
              </a:rPr>
              <a:t>Seek collaboration with other sectors that are critical for immunisation as well: education, youth, women, planning &amp; vital statistics, water &amp; sanitation)</a:t>
            </a:r>
          </a:p>
          <a:p>
            <a:pPr marL="285750" indent="-285750">
              <a:buFont typeface="Arial" panose="020B0604020202020204" pitchFamily="34" charset="0"/>
              <a:buChar char="•"/>
            </a:pPr>
            <a:r>
              <a:rPr lang="en-GB" dirty="0">
                <a:solidFill>
                  <a:sysClr val="windowText" lastClr="000000"/>
                </a:solidFill>
              </a:rPr>
              <a:t>Build on social mobilization activities used for vaccination campaigns / RI to mobilize using PHC services </a:t>
            </a:r>
          </a:p>
          <a:p>
            <a:pPr marL="285750" indent="-285750">
              <a:buFont typeface="Arial" panose="020B0604020202020204" pitchFamily="34" charset="0"/>
              <a:buChar char="•"/>
            </a:pPr>
            <a:r>
              <a:rPr lang="en-GB" dirty="0">
                <a:solidFill>
                  <a:sysClr val="windowText" lastClr="000000"/>
                </a:solidFill>
              </a:rPr>
              <a:t>Plan services with communities to meet their needs     </a:t>
            </a:r>
          </a:p>
        </p:txBody>
      </p:sp>
    </p:spTree>
    <p:extLst>
      <p:ext uri="{BB962C8B-B14F-4D97-AF65-F5344CB8AC3E}">
        <p14:creationId xmlns:p14="http://schemas.microsoft.com/office/powerpoint/2010/main" val="4137309811"/>
      </p:ext>
    </p:extLst>
  </p:cSld>
  <p:clrMapOvr>
    <a:masterClrMapping/>
  </p:clrMapOvr>
</p:sld>
</file>

<file path=ppt/theme/theme1.xml><?xml version="1.0" encoding="utf-8"?>
<a:theme xmlns:a="http://schemas.openxmlformats.org/drawingml/2006/main" name="WHO">
  <a:themeElements>
    <a:clrScheme name="Presentation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Presentation (2)">
      <a:majorFont>
        <a:latin typeface="Arial"/>
        <a:ea typeface=""/>
        <a:cs typeface="Arial"/>
      </a:majorFont>
      <a:minorFont>
        <a:latin typeface="Arial Narrow"/>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lnDef>
  </a:objectDefaults>
  <a:extraClrSchemeLst>
    <a:extraClrScheme>
      <a:clrScheme name="Presentation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Office Theme">
  <a:themeElements>
    <a:clrScheme name="PHC">
      <a:dk1>
        <a:sysClr val="windowText" lastClr="000000"/>
      </a:dk1>
      <a:lt1>
        <a:sysClr val="window" lastClr="FFFFFF"/>
      </a:lt1>
      <a:dk2>
        <a:srgbClr val="64595B"/>
      </a:dk2>
      <a:lt2>
        <a:srgbClr val="E7DED9"/>
      </a:lt2>
      <a:accent1>
        <a:srgbClr val="003F5D"/>
      </a:accent1>
      <a:accent2>
        <a:srgbClr val="2291D0"/>
      </a:accent2>
      <a:accent3>
        <a:srgbClr val="78C6C8"/>
      </a:accent3>
      <a:accent4>
        <a:srgbClr val="64595B"/>
      </a:accent4>
      <a:accent5>
        <a:srgbClr val="E74B1C"/>
      </a:accent5>
      <a:accent6>
        <a:srgbClr val="F6A000"/>
      </a:accent6>
      <a:hlink>
        <a:srgbClr val="2291D0"/>
      </a:hlink>
      <a:folHlink>
        <a:srgbClr val="E7DED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GPAP Century Gothic">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Presentation_Master_Deck v2.potx" id="{F1C1A93A-06B2-41E0-ACC7-5344B6882A88}" vid="{B2804D73-C9B0-46B9-8477-DA65FC26221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TotalTime>
  <Words>1213</Words>
  <Application>Microsoft Office PowerPoint</Application>
  <PresentationFormat>Widescreen</PresentationFormat>
  <Paragraphs>94</Paragraphs>
  <Slides>10</Slides>
  <Notes>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10</vt:i4>
      </vt:variant>
    </vt:vector>
  </HeadingPairs>
  <TitlesOfParts>
    <vt:vector size="25" baseType="lpstr">
      <vt:lpstr>Arial</vt:lpstr>
      <vt:lpstr>Arial Black</vt:lpstr>
      <vt:lpstr>Arial Narrow</vt:lpstr>
      <vt:lpstr>Arial Nova</vt:lpstr>
      <vt:lpstr>Calibri</vt:lpstr>
      <vt:lpstr>Calibri Light</vt:lpstr>
      <vt:lpstr>Century Gothic</vt:lpstr>
      <vt:lpstr>Europa</vt:lpstr>
      <vt:lpstr>Times New Roman</vt:lpstr>
      <vt:lpstr>Trebuchet MS</vt:lpstr>
      <vt:lpstr>Wingdings</vt:lpstr>
      <vt:lpstr>WHO</vt:lpstr>
      <vt:lpstr>5_Office Theme</vt:lpstr>
      <vt:lpstr>Office Theme</vt:lpstr>
      <vt:lpstr>WHO/IVB Presentation</vt:lpstr>
      <vt:lpstr>The Importance of integrating immunisation with PHC  to achieve immunisation and SDG targets </vt:lpstr>
      <vt:lpstr>PowerPoint Presentation</vt:lpstr>
      <vt:lpstr>                        WHO POST COVID POSITION PAPER</vt:lpstr>
      <vt:lpstr>PowerPoint Presentation</vt:lpstr>
      <vt:lpstr>Vaccination et SSP : pourquoi est-ce important ?</vt:lpstr>
      <vt:lpstr>Who Is The Framework for Action For? </vt:lpstr>
      <vt:lpstr>&gt;50 countries lack PHC systems’ foundations</vt:lpstr>
      <vt:lpstr>Integrating RI with PHC –  the Gavi FPP process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Supporting in-county dialogue</dc:title>
  <dc:creator>SCHEMIONEK, Katja Jacqueline</dc:creator>
  <cp:lastModifiedBy>SCHEMIONEK, Katja Jacqueline</cp:lastModifiedBy>
  <cp:revision>4</cp:revision>
  <dcterms:created xsi:type="dcterms:W3CDTF">2024-03-07T08:09:53Z</dcterms:created>
  <dcterms:modified xsi:type="dcterms:W3CDTF">2024-09-10T11:45:12Z</dcterms:modified>
</cp:coreProperties>
</file>